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353" r:id="rId2"/>
    <p:sldId id="437" r:id="rId3"/>
    <p:sldId id="432" r:id="rId4"/>
    <p:sldId id="433" r:id="rId5"/>
    <p:sldId id="434" r:id="rId6"/>
    <p:sldId id="459" r:id="rId7"/>
    <p:sldId id="416" r:id="rId8"/>
    <p:sldId id="421" r:id="rId9"/>
    <p:sldId id="431" r:id="rId10"/>
    <p:sldId id="442" r:id="rId11"/>
    <p:sldId id="419" r:id="rId12"/>
    <p:sldId id="424" r:id="rId13"/>
    <p:sldId id="425" r:id="rId14"/>
    <p:sldId id="423" r:id="rId15"/>
    <p:sldId id="427" r:id="rId16"/>
    <p:sldId id="426" r:id="rId17"/>
    <p:sldId id="444" r:id="rId18"/>
    <p:sldId id="443" r:id="rId19"/>
    <p:sldId id="436" r:id="rId20"/>
    <p:sldId id="420" r:id="rId21"/>
    <p:sldId id="428" r:id="rId22"/>
    <p:sldId id="455" r:id="rId23"/>
    <p:sldId id="429" r:id="rId24"/>
    <p:sldId id="454" r:id="rId25"/>
    <p:sldId id="456" r:id="rId26"/>
    <p:sldId id="430" r:id="rId27"/>
    <p:sldId id="440" r:id="rId28"/>
    <p:sldId id="441" r:id="rId29"/>
    <p:sldId id="438" r:id="rId30"/>
    <p:sldId id="439" r:id="rId31"/>
    <p:sldId id="457" r:id="rId32"/>
    <p:sldId id="458" r:id="rId33"/>
    <p:sldId id="449" r:id="rId34"/>
    <p:sldId id="448" r:id="rId35"/>
    <p:sldId id="447" r:id="rId36"/>
    <p:sldId id="446" r:id="rId37"/>
    <p:sldId id="451" r:id="rId38"/>
    <p:sldId id="450" r:id="rId39"/>
    <p:sldId id="369" r:id="rId40"/>
    <p:sldId id="417" r:id="rId41"/>
    <p:sldId id="390" r:id="rId42"/>
    <p:sldId id="389" r:id="rId43"/>
    <p:sldId id="445" r:id="rId44"/>
    <p:sldId id="368" r:id="rId45"/>
    <p:sldId id="284" r:id="rId46"/>
    <p:sldId id="408" r:id="rId47"/>
    <p:sldId id="286" r:id="rId48"/>
    <p:sldId id="287" r:id="rId49"/>
    <p:sldId id="316" r:id="rId50"/>
    <p:sldId id="308" r:id="rId51"/>
    <p:sldId id="309" r:id="rId52"/>
    <p:sldId id="413" r:id="rId53"/>
    <p:sldId id="415" r:id="rId54"/>
    <p:sldId id="414" r:id="rId55"/>
    <p:sldId id="350" r:id="rId56"/>
    <p:sldId id="333" r:id="rId57"/>
    <p:sldId id="393" r:id="rId58"/>
    <p:sldId id="395" r:id="rId59"/>
    <p:sldId id="394" r:id="rId60"/>
    <p:sldId id="351" r:id="rId61"/>
    <p:sldId id="388" r:id="rId62"/>
    <p:sldId id="410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6" autoAdjust="0"/>
    <p:restoredTop sz="93899" autoAdjust="0"/>
  </p:normalViewPr>
  <p:slideViewPr>
    <p:cSldViewPr snapToGrid="0"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Cowley" userId="51df9c8a1cba1c98" providerId="Windows Live" clId="Web-{0E273FC1-1945-43FD-ACF8-79FCC84F59CA}"/>
    <pc:docChg chg="modSld">
      <pc:chgData name="Paul Cowley" userId="51df9c8a1cba1c98" providerId="Windows Live" clId="Web-{0E273FC1-1945-43FD-ACF8-79FCC84F59CA}" dt="2018-03-09T17:08:14.071" v="10"/>
      <pc:docMkLst>
        <pc:docMk/>
      </pc:docMkLst>
      <pc:sldChg chg="modSp">
        <pc:chgData name="Paul Cowley" userId="51df9c8a1cba1c98" providerId="Windows Live" clId="Web-{0E273FC1-1945-43FD-ACF8-79FCC84F59CA}" dt="2018-03-09T17:08:14.071" v="10"/>
        <pc:sldMkLst>
          <pc:docMk/>
          <pc:sldMk cId="959223339" sldId="416"/>
        </pc:sldMkLst>
        <pc:spChg chg="mod">
          <ac:chgData name="Paul Cowley" userId="51df9c8a1cba1c98" providerId="Windows Live" clId="Web-{0E273FC1-1945-43FD-ACF8-79FCC84F59CA}" dt="2018-03-09T17:08:14.071" v="10"/>
          <ac:spMkLst>
            <pc:docMk/>
            <pc:sldMk cId="959223339" sldId="416"/>
            <ac:spMk id="4099" creationId="{00000000-0000-0000-0000-000000000000}"/>
          </ac:spMkLst>
        </pc:spChg>
      </pc:sldChg>
    </pc:docChg>
  </pc:docChgLst>
  <pc:docChgLst>
    <pc:chgData name="Paul Cowley" userId="51df9c8a1cba1c98" providerId="Windows Live" clId="Web-{6E485184-7091-4024-9B62-173A9EADB734}"/>
    <pc:docChg chg="modSld">
      <pc:chgData name="Paul Cowley" userId="51df9c8a1cba1c98" providerId="Windows Live" clId="Web-{6E485184-7091-4024-9B62-173A9EADB734}" dt="2018-03-09T18:19:24.904" v="29"/>
      <pc:docMkLst>
        <pc:docMk/>
      </pc:docMkLst>
      <pc:sldChg chg="modSp">
        <pc:chgData name="Paul Cowley" userId="51df9c8a1cba1c98" providerId="Windows Live" clId="Web-{6E485184-7091-4024-9B62-173A9EADB734}" dt="2018-03-09T18:19:24.904" v="29"/>
        <pc:sldMkLst>
          <pc:docMk/>
          <pc:sldMk cId="3352602343" sldId="369"/>
        </pc:sldMkLst>
        <pc:spChg chg="mod">
          <ac:chgData name="Paul Cowley" userId="51df9c8a1cba1c98" providerId="Windows Live" clId="Web-{6E485184-7091-4024-9B62-173A9EADB734}" dt="2018-03-09T18:19:24.904" v="29"/>
          <ac:spMkLst>
            <pc:docMk/>
            <pc:sldMk cId="3352602343" sldId="369"/>
            <ac:spMk id="18435" creationId="{00000000-0000-0000-0000-000000000000}"/>
          </ac:spMkLst>
        </pc:spChg>
      </pc:sldChg>
    </pc:docChg>
  </pc:docChgLst>
  <pc:docChgLst>
    <pc:chgData name="Clint Miller" userId="fd1d58b79ccafb38" providerId="LiveId" clId="{473BE055-C981-4B8E-81E1-9A1AEDA9C064}"/>
    <pc:docChg chg="undo redo custSel addSld modSld sldOrd">
      <pc:chgData name="Clint Miller" userId="fd1d58b79ccafb38" providerId="LiveId" clId="{473BE055-C981-4B8E-81E1-9A1AEDA9C064}" dt="2018-03-10T04:21:35.463" v="533" actId="20577"/>
      <pc:docMkLst>
        <pc:docMk/>
      </pc:docMkLst>
      <pc:sldChg chg="modSp">
        <pc:chgData name="Clint Miller" userId="fd1d58b79ccafb38" providerId="LiveId" clId="{473BE055-C981-4B8E-81E1-9A1AEDA9C064}" dt="2018-03-10T03:55:46.081" v="427" actId="1038"/>
        <pc:sldMkLst>
          <pc:docMk/>
          <pc:sldMk cId="3107201285" sldId="353"/>
        </pc:sldMkLst>
        <pc:spChg chg="mod">
          <ac:chgData name="Clint Miller" userId="fd1d58b79ccafb38" providerId="LiveId" clId="{473BE055-C981-4B8E-81E1-9A1AEDA9C064}" dt="2018-03-10T03:55:30.337" v="415" actId="12788"/>
          <ac:spMkLst>
            <pc:docMk/>
            <pc:sldMk cId="3107201285" sldId="353"/>
            <ac:spMk id="16" creationId="{635C0C70-D644-4FB9-B004-9EAB8178C4E3}"/>
          </ac:spMkLst>
        </pc:spChg>
        <pc:grpChg chg="mod">
          <ac:chgData name="Clint Miller" userId="fd1d58b79ccafb38" providerId="LiveId" clId="{473BE055-C981-4B8E-81E1-9A1AEDA9C064}" dt="2018-03-10T03:55:34.349" v="416" actId="1038"/>
          <ac:grpSpMkLst>
            <pc:docMk/>
            <pc:sldMk cId="3107201285" sldId="353"/>
            <ac:grpSpMk id="11" creationId="{D4238E7B-D925-4885-9E7B-49F297C5B4C2}"/>
          </ac:grpSpMkLst>
        </pc:grpChg>
        <pc:grpChg chg="mod">
          <ac:chgData name="Clint Miller" userId="fd1d58b79ccafb38" providerId="LiveId" clId="{473BE055-C981-4B8E-81E1-9A1AEDA9C064}" dt="2018-03-10T03:55:30.337" v="415" actId="12788"/>
          <ac:grpSpMkLst>
            <pc:docMk/>
            <pc:sldMk cId="3107201285" sldId="353"/>
            <ac:grpSpMk id="12" creationId="{7FE246BB-08F4-40CB-BB64-4493B2ED1832}"/>
          </ac:grpSpMkLst>
        </pc:grpChg>
        <pc:picChg chg="mod">
          <ac:chgData name="Clint Miller" userId="fd1d58b79ccafb38" providerId="LiveId" clId="{473BE055-C981-4B8E-81E1-9A1AEDA9C064}" dt="2018-03-10T03:55:46.081" v="427" actId="1038"/>
          <ac:picMkLst>
            <pc:docMk/>
            <pc:sldMk cId="3107201285" sldId="353"/>
            <ac:picMk id="15" creationId="{2DECD3A5-4D44-4C5E-8782-47E7FE6625EC}"/>
          </ac:picMkLst>
        </pc:picChg>
      </pc:sldChg>
      <pc:sldChg chg="modSp">
        <pc:chgData name="Clint Miller" userId="fd1d58b79ccafb38" providerId="LiveId" clId="{473BE055-C981-4B8E-81E1-9A1AEDA9C064}" dt="2018-03-10T01:44:58.285" v="333" actId="20577"/>
        <pc:sldMkLst>
          <pc:docMk/>
          <pc:sldMk cId="3352602343" sldId="369"/>
        </pc:sldMkLst>
        <pc:spChg chg="mod">
          <ac:chgData name="Clint Miller" userId="fd1d58b79ccafb38" providerId="LiveId" clId="{473BE055-C981-4B8E-81E1-9A1AEDA9C064}" dt="2018-03-10T01:44:58.285" v="333" actId="20577"/>
          <ac:spMkLst>
            <pc:docMk/>
            <pc:sldMk cId="3352602343" sldId="369"/>
            <ac:spMk id="18435" creationId="{00000000-0000-0000-0000-000000000000}"/>
          </ac:spMkLst>
        </pc:spChg>
      </pc:sldChg>
      <pc:sldChg chg="modSp">
        <pc:chgData name="Clint Miller" userId="fd1d58b79ccafb38" providerId="LiveId" clId="{473BE055-C981-4B8E-81E1-9A1AEDA9C064}" dt="2018-03-10T03:41:05.396" v="373" actId="1035"/>
        <pc:sldMkLst>
          <pc:docMk/>
          <pc:sldMk cId="3931035888" sldId="429"/>
        </pc:sldMkLst>
        <pc:spChg chg="mod">
          <ac:chgData name="Clint Miller" userId="fd1d58b79ccafb38" providerId="LiveId" clId="{473BE055-C981-4B8E-81E1-9A1AEDA9C064}" dt="2018-03-10T03:41:05.396" v="373" actId="1035"/>
          <ac:spMkLst>
            <pc:docMk/>
            <pc:sldMk cId="3931035888" sldId="429"/>
            <ac:spMk id="4098" creationId="{00000000-0000-0000-0000-000000000000}"/>
          </ac:spMkLst>
        </pc:spChg>
        <pc:spChg chg="mod">
          <ac:chgData name="Clint Miller" userId="fd1d58b79ccafb38" providerId="LiveId" clId="{473BE055-C981-4B8E-81E1-9A1AEDA9C064}" dt="2018-03-10T03:40:47.522" v="371" actId="20577"/>
          <ac:spMkLst>
            <pc:docMk/>
            <pc:sldMk cId="3931035888" sldId="429"/>
            <ac:spMk id="4099" creationId="{00000000-0000-0000-0000-000000000000}"/>
          </ac:spMkLst>
        </pc:spChg>
      </pc:sldChg>
      <pc:sldChg chg="modSp">
        <pc:chgData name="Clint Miller" userId="fd1d58b79ccafb38" providerId="LiveId" clId="{473BE055-C981-4B8E-81E1-9A1AEDA9C064}" dt="2018-03-10T03:41:47.598" v="383" actId="20577"/>
        <pc:sldMkLst>
          <pc:docMk/>
          <pc:sldMk cId="70345496" sldId="430"/>
        </pc:sldMkLst>
        <pc:spChg chg="mod">
          <ac:chgData name="Clint Miller" userId="fd1d58b79ccafb38" providerId="LiveId" clId="{473BE055-C981-4B8E-81E1-9A1AEDA9C064}" dt="2018-03-10T03:41:47.598" v="383" actId="20577"/>
          <ac:spMkLst>
            <pc:docMk/>
            <pc:sldMk cId="70345496" sldId="430"/>
            <ac:spMk id="4099" creationId="{00000000-0000-0000-0000-000000000000}"/>
          </ac:spMkLst>
        </pc:spChg>
      </pc:sldChg>
      <pc:sldChg chg="delSp modSp ord">
        <pc:chgData name="Clint Miller" userId="fd1d58b79ccafb38" providerId="LiveId" clId="{473BE055-C981-4B8E-81E1-9A1AEDA9C064}" dt="2018-03-10T03:29:55.151" v="340" actId="20577"/>
        <pc:sldMkLst>
          <pc:docMk/>
          <pc:sldMk cId="831133238" sldId="431"/>
        </pc:sldMkLst>
        <pc:spChg chg="del">
          <ac:chgData name="Clint Miller" userId="fd1d58b79ccafb38" providerId="LiveId" clId="{473BE055-C981-4B8E-81E1-9A1AEDA9C064}" dt="2018-03-10T03:28:59.047" v="338" actId="478"/>
          <ac:spMkLst>
            <pc:docMk/>
            <pc:sldMk cId="831133238" sldId="431"/>
            <ac:spMk id="6" creationId="{CDCC5E99-EEAF-4AA1-AF44-F91D784D6DA8}"/>
          </ac:spMkLst>
        </pc:spChg>
        <pc:picChg chg="mod">
          <ac:chgData name="Clint Miller" userId="fd1d58b79ccafb38" providerId="LiveId" clId="{473BE055-C981-4B8E-81E1-9A1AEDA9C064}" dt="2018-03-10T03:29:03.475" v="339" actId="14100"/>
          <ac:picMkLst>
            <pc:docMk/>
            <pc:sldMk cId="831133238" sldId="431"/>
            <ac:picMk id="4" creationId="{9AA8106A-684C-4617-9C21-D81DC65D617F}"/>
          </ac:picMkLst>
        </pc:picChg>
        <pc:picChg chg="del">
          <ac:chgData name="Clint Miller" userId="fd1d58b79ccafb38" providerId="LiveId" clId="{473BE055-C981-4B8E-81E1-9A1AEDA9C064}" dt="2018-03-10T03:28:56.254" v="337" actId="478"/>
          <ac:picMkLst>
            <pc:docMk/>
            <pc:sldMk cId="831133238" sldId="431"/>
            <ac:picMk id="5" creationId="{5F601AD0-E51E-4C70-A5E6-8102FE8E3AC1}"/>
          </ac:picMkLst>
        </pc:picChg>
      </pc:sldChg>
      <pc:sldChg chg="ord">
        <pc:chgData name="Clint Miller" userId="fd1d58b79ccafb38" providerId="LiveId" clId="{473BE055-C981-4B8E-81E1-9A1AEDA9C064}" dt="2018-03-10T03:28:12.766" v="334" actId="20577"/>
        <pc:sldMkLst>
          <pc:docMk/>
          <pc:sldMk cId="1067695768" sldId="435"/>
        </pc:sldMkLst>
      </pc:sldChg>
      <pc:sldChg chg="modSp">
        <pc:chgData name="Clint Miller" userId="fd1d58b79ccafb38" providerId="LiveId" clId="{473BE055-C981-4B8E-81E1-9A1AEDA9C064}" dt="2018-03-10T03:57:24.686" v="438" actId="404"/>
        <pc:sldMkLst>
          <pc:docMk/>
          <pc:sldMk cId="525057683" sldId="437"/>
        </pc:sldMkLst>
        <pc:spChg chg="mod">
          <ac:chgData name="Clint Miller" userId="fd1d58b79ccafb38" providerId="LiveId" clId="{473BE055-C981-4B8E-81E1-9A1AEDA9C064}" dt="2018-03-10T03:57:24.686" v="438" actId="404"/>
          <ac:spMkLst>
            <pc:docMk/>
            <pc:sldMk cId="525057683" sldId="437"/>
            <ac:spMk id="4" creationId="{B55FE906-5C4E-46C2-B84B-4220000B4386}"/>
          </ac:spMkLst>
        </pc:spChg>
        <pc:spChg chg="mod">
          <ac:chgData name="Clint Miller" userId="fd1d58b79ccafb38" providerId="LiveId" clId="{473BE055-C981-4B8E-81E1-9A1AEDA9C064}" dt="2018-03-10T03:56:52.917" v="436" actId="1035"/>
          <ac:spMkLst>
            <pc:docMk/>
            <pc:sldMk cId="525057683" sldId="437"/>
            <ac:spMk id="9" creationId="{912C53DC-35DD-4E96-B653-10326667205D}"/>
          </ac:spMkLst>
        </pc:spChg>
        <pc:picChg chg="mod">
          <ac:chgData name="Clint Miller" userId="fd1d58b79ccafb38" providerId="LiveId" clId="{473BE055-C981-4B8E-81E1-9A1AEDA9C064}" dt="2018-03-10T03:56:43.083" v="434" actId="1037"/>
          <ac:picMkLst>
            <pc:docMk/>
            <pc:sldMk cId="525057683" sldId="437"/>
            <ac:picMk id="6" creationId="{4A4A4773-AE10-4837-A49F-9D224BB29A01}"/>
          </ac:picMkLst>
        </pc:picChg>
      </pc:sldChg>
      <pc:sldChg chg="modSp">
        <pc:chgData name="Clint Miller" userId="fd1d58b79ccafb38" providerId="LiveId" clId="{473BE055-C981-4B8E-81E1-9A1AEDA9C064}" dt="2018-03-10T04:01:06.915" v="440" actId="3064"/>
        <pc:sldMkLst>
          <pc:docMk/>
          <pc:sldMk cId="2497519241" sldId="446"/>
        </pc:sldMkLst>
        <pc:spChg chg="mod">
          <ac:chgData name="Clint Miller" userId="fd1d58b79ccafb38" providerId="LiveId" clId="{473BE055-C981-4B8E-81E1-9A1AEDA9C064}" dt="2018-03-10T04:01:06.915" v="440" actId="3064"/>
          <ac:spMkLst>
            <pc:docMk/>
            <pc:sldMk cId="2497519241" sldId="446"/>
            <ac:spMk id="14" creationId="{00000000-0000-0000-0000-000000000000}"/>
          </ac:spMkLst>
        </pc:spChg>
      </pc:sldChg>
      <pc:sldChg chg="modSp">
        <pc:chgData name="Clint Miller" userId="fd1d58b79ccafb38" providerId="LiveId" clId="{473BE055-C981-4B8E-81E1-9A1AEDA9C064}" dt="2018-03-10T04:02:32.838" v="443" actId="2711"/>
        <pc:sldMkLst>
          <pc:docMk/>
          <pc:sldMk cId="3757633101" sldId="447"/>
        </pc:sldMkLst>
        <pc:spChg chg="mod">
          <ac:chgData name="Clint Miller" userId="fd1d58b79ccafb38" providerId="LiveId" clId="{473BE055-C981-4B8E-81E1-9A1AEDA9C064}" dt="2018-03-10T04:02:32.838" v="443" actId="2711"/>
          <ac:spMkLst>
            <pc:docMk/>
            <pc:sldMk cId="3757633101" sldId="447"/>
            <ac:spMk id="9" creationId="{00000000-0000-0000-0000-000000000000}"/>
          </ac:spMkLst>
        </pc:spChg>
        <pc:spChg chg="mod">
          <ac:chgData name="Clint Miller" userId="fd1d58b79ccafb38" providerId="LiveId" clId="{473BE055-C981-4B8E-81E1-9A1AEDA9C064}" dt="2018-03-10T04:02:26.042" v="442" actId="2711"/>
          <ac:spMkLst>
            <pc:docMk/>
            <pc:sldMk cId="3757633101" sldId="447"/>
            <ac:spMk id="10" creationId="{00000000-0000-0000-0000-000000000000}"/>
          </ac:spMkLst>
        </pc:spChg>
      </pc:sldChg>
      <pc:sldChg chg="modSp">
        <pc:chgData name="Clint Miller" userId="fd1d58b79ccafb38" providerId="LiveId" clId="{473BE055-C981-4B8E-81E1-9A1AEDA9C064}" dt="2018-03-10T04:01:20.931" v="441" actId="3064"/>
        <pc:sldMkLst>
          <pc:docMk/>
          <pc:sldMk cId="3680187928" sldId="450"/>
        </pc:sldMkLst>
        <pc:spChg chg="mod">
          <ac:chgData name="Clint Miller" userId="fd1d58b79ccafb38" providerId="LiveId" clId="{473BE055-C981-4B8E-81E1-9A1AEDA9C064}" dt="2018-03-10T04:01:20.931" v="441" actId="3064"/>
          <ac:spMkLst>
            <pc:docMk/>
            <pc:sldMk cId="3680187928" sldId="450"/>
            <ac:spMk id="14" creationId="{00000000-0000-0000-0000-000000000000}"/>
          </ac:spMkLst>
        </pc:spChg>
      </pc:sldChg>
      <pc:sldChg chg="add">
        <pc:chgData name="Clint Miller" userId="fd1d58b79ccafb38" providerId="LiveId" clId="{473BE055-C981-4B8E-81E1-9A1AEDA9C064}" dt="2018-03-10T03:28:16.453" v="335" actId="20577"/>
        <pc:sldMkLst>
          <pc:docMk/>
          <pc:sldMk cId="3215612907" sldId="452"/>
        </pc:sldMkLst>
      </pc:sldChg>
      <pc:sldChg chg="add">
        <pc:chgData name="Clint Miller" userId="fd1d58b79ccafb38" providerId="LiveId" clId="{473BE055-C981-4B8E-81E1-9A1AEDA9C064}" dt="2018-03-10T03:28:19.528" v="336" actId="20577"/>
        <pc:sldMkLst>
          <pc:docMk/>
          <pc:sldMk cId="850306439" sldId="453"/>
        </pc:sldMkLst>
      </pc:sldChg>
      <pc:sldChg chg="addSp delSp modSp add">
        <pc:chgData name="Clint Miller" userId="fd1d58b79ccafb38" providerId="LiveId" clId="{473BE055-C981-4B8E-81E1-9A1AEDA9C064}" dt="2018-03-10T03:36:42.526" v="355" actId="1076"/>
        <pc:sldMkLst>
          <pc:docMk/>
          <pc:sldMk cId="2070043543" sldId="454"/>
        </pc:sldMkLst>
        <pc:spChg chg="del">
          <ac:chgData name="Clint Miller" userId="fd1d58b79ccafb38" providerId="LiveId" clId="{473BE055-C981-4B8E-81E1-9A1AEDA9C064}" dt="2018-03-10T03:35:32.806" v="342" actId="1076"/>
          <ac:spMkLst>
            <pc:docMk/>
            <pc:sldMk cId="2070043543" sldId="454"/>
            <ac:spMk id="3" creationId="{4F75B6C4-5F50-45B5-9278-FBD1AC00465D}"/>
          </ac:spMkLst>
        </pc:spChg>
        <pc:picChg chg="add mod modCrop">
          <ac:chgData name="Clint Miller" userId="fd1d58b79ccafb38" providerId="LiveId" clId="{473BE055-C981-4B8E-81E1-9A1AEDA9C064}" dt="2018-03-10T03:36:42.526" v="355" actId="1076"/>
          <ac:picMkLst>
            <pc:docMk/>
            <pc:sldMk cId="2070043543" sldId="454"/>
            <ac:picMk id="5" creationId="{5CD5017C-7BAA-476E-BFA4-90DE0DCEE219}"/>
          </ac:picMkLst>
        </pc:picChg>
      </pc:sldChg>
      <pc:sldChg chg="addSp delSp modSp add">
        <pc:chgData name="Clint Miller" userId="fd1d58b79ccafb38" providerId="LiveId" clId="{473BE055-C981-4B8E-81E1-9A1AEDA9C064}" dt="2018-03-10T03:48:02.472" v="387" actId="1076"/>
        <pc:sldMkLst>
          <pc:docMk/>
          <pc:sldMk cId="4163538196" sldId="455"/>
        </pc:sldMkLst>
        <pc:spChg chg="del">
          <ac:chgData name="Clint Miller" userId="fd1d58b79ccafb38" providerId="LiveId" clId="{473BE055-C981-4B8E-81E1-9A1AEDA9C064}" dt="2018-03-10T03:47:53.614" v="384" actId="1076"/>
          <ac:spMkLst>
            <pc:docMk/>
            <pc:sldMk cId="4163538196" sldId="455"/>
            <ac:spMk id="3" creationId="{D5E13AB2-7DB8-4482-88A7-7F62F22D574E}"/>
          </ac:spMkLst>
        </pc:spChg>
        <pc:picChg chg="add mod">
          <ac:chgData name="Clint Miller" userId="fd1d58b79ccafb38" providerId="LiveId" clId="{473BE055-C981-4B8E-81E1-9A1AEDA9C064}" dt="2018-03-10T03:48:02.472" v="387" actId="1076"/>
          <ac:picMkLst>
            <pc:docMk/>
            <pc:sldMk cId="4163538196" sldId="455"/>
            <ac:picMk id="5" creationId="{577AFD93-61A7-4A2D-A74D-07F7BB1259E9}"/>
          </ac:picMkLst>
        </pc:picChg>
      </pc:sldChg>
      <pc:sldChg chg="addSp delSp modSp add">
        <pc:chgData name="Clint Miller" userId="fd1d58b79ccafb38" providerId="LiveId" clId="{473BE055-C981-4B8E-81E1-9A1AEDA9C064}" dt="2018-03-10T03:49:08.637" v="394" actId="1076"/>
        <pc:sldMkLst>
          <pc:docMk/>
          <pc:sldMk cId="2623074496" sldId="456"/>
        </pc:sldMkLst>
        <pc:spChg chg="del">
          <ac:chgData name="Clint Miller" userId="fd1d58b79ccafb38" providerId="LiveId" clId="{473BE055-C981-4B8E-81E1-9A1AEDA9C064}" dt="2018-03-10T03:48:43.044" v="389" actId="1076"/>
          <ac:spMkLst>
            <pc:docMk/>
            <pc:sldMk cId="2623074496" sldId="456"/>
            <ac:spMk id="3" creationId="{FEED01FF-21B3-4F4A-BD5B-8B95FDDF54A5}"/>
          </ac:spMkLst>
        </pc:spChg>
        <pc:picChg chg="add mod modCrop">
          <ac:chgData name="Clint Miller" userId="fd1d58b79ccafb38" providerId="LiveId" clId="{473BE055-C981-4B8E-81E1-9A1AEDA9C064}" dt="2018-03-10T03:49:08.637" v="394" actId="1076"/>
          <ac:picMkLst>
            <pc:docMk/>
            <pc:sldMk cId="2623074496" sldId="456"/>
            <ac:picMk id="5" creationId="{AD893653-F7F0-46B5-BCED-EBA4BF2EE6DE}"/>
          </ac:picMkLst>
        </pc:picChg>
      </pc:sldChg>
      <pc:sldChg chg="addSp delSp modSp add">
        <pc:chgData name="Clint Miller" userId="fd1d58b79ccafb38" providerId="LiveId" clId="{473BE055-C981-4B8E-81E1-9A1AEDA9C064}" dt="2018-03-10T03:51:50.958" v="405" actId="1076"/>
        <pc:sldMkLst>
          <pc:docMk/>
          <pc:sldMk cId="2738421487" sldId="457"/>
        </pc:sldMkLst>
        <pc:spChg chg="del">
          <ac:chgData name="Clint Miller" userId="fd1d58b79ccafb38" providerId="LiveId" clId="{473BE055-C981-4B8E-81E1-9A1AEDA9C064}" dt="2018-03-10T03:51:40.482" v="402" actId="1076"/>
          <ac:spMkLst>
            <pc:docMk/>
            <pc:sldMk cId="2738421487" sldId="457"/>
            <ac:spMk id="3" creationId="{AF4B2174-A1ED-46BE-B062-0CE543E5DDCD}"/>
          </ac:spMkLst>
        </pc:spChg>
        <pc:picChg chg="add mod">
          <ac:chgData name="Clint Miller" userId="fd1d58b79ccafb38" providerId="LiveId" clId="{473BE055-C981-4B8E-81E1-9A1AEDA9C064}" dt="2018-03-10T03:51:50.958" v="405" actId="1076"/>
          <ac:picMkLst>
            <pc:docMk/>
            <pc:sldMk cId="2738421487" sldId="457"/>
            <ac:picMk id="5" creationId="{4DDC1E30-7765-434B-A5E1-30A872EF3DB1}"/>
          </ac:picMkLst>
        </pc:picChg>
      </pc:sldChg>
      <pc:sldChg chg="addSp delSp modSp add">
        <pc:chgData name="Clint Miller" userId="fd1d58b79ccafb38" providerId="LiveId" clId="{473BE055-C981-4B8E-81E1-9A1AEDA9C064}" dt="2018-03-10T03:51:00.387" v="401" actId="14100"/>
        <pc:sldMkLst>
          <pc:docMk/>
          <pc:sldMk cId="378481643" sldId="458"/>
        </pc:sldMkLst>
        <pc:spChg chg="del">
          <ac:chgData name="Clint Miller" userId="fd1d58b79ccafb38" providerId="LiveId" clId="{473BE055-C981-4B8E-81E1-9A1AEDA9C064}" dt="2018-03-10T03:50:43.088" v="397" actId="14100"/>
          <ac:spMkLst>
            <pc:docMk/>
            <pc:sldMk cId="378481643" sldId="458"/>
            <ac:spMk id="3" creationId="{BD1B2156-B223-4320-8177-7F27FC2D368F}"/>
          </ac:spMkLst>
        </pc:spChg>
        <pc:picChg chg="add mod">
          <ac:chgData name="Clint Miller" userId="fd1d58b79ccafb38" providerId="LiveId" clId="{473BE055-C981-4B8E-81E1-9A1AEDA9C064}" dt="2018-03-10T03:51:00.387" v="401" actId="14100"/>
          <ac:picMkLst>
            <pc:docMk/>
            <pc:sldMk cId="378481643" sldId="458"/>
            <ac:picMk id="5" creationId="{18B18C8E-A758-4E8D-8CA4-63CE1E3B796F}"/>
          </ac:picMkLst>
        </pc:picChg>
      </pc:sldChg>
      <pc:sldChg chg="modSp">
        <pc:chgData name="Clint Miller" userId="fd1d58b79ccafb38" providerId="LiveId" clId="{473BE055-C981-4B8E-81E1-9A1AEDA9C064}" dt="2018-03-10T04:21:35.463" v="533" actId="20577"/>
        <pc:sldMkLst>
          <pc:docMk/>
          <pc:sldMk cId="3137909067" sldId="459"/>
        </pc:sldMkLst>
        <pc:spChg chg="mod">
          <ac:chgData name="Clint Miller" userId="fd1d58b79ccafb38" providerId="LiveId" clId="{473BE055-C981-4B8E-81E1-9A1AEDA9C064}" dt="2018-03-10T04:21:35.463" v="533" actId="20577"/>
          <ac:spMkLst>
            <pc:docMk/>
            <pc:sldMk cId="3137909067" sldId="459"/>
            <ac:spMk id="409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AB9D0-3B41-4FE2-950E-B2A31DD5B9D5}" type="datetimeFigureOut">
              <a:rPr lang="en-US" smtClean="0"/>
              <a:pPr/>
              <a:t>3/11/2018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40398-828B-4094-ACF8-D5396C66D1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1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44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681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4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89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59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31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25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58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02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64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85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662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60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550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45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81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341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91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50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78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68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1191006" y="878422"/>
            <a:ext cx="4471669" cy="3160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706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1191006" y="878422"/>
            <a:ext cx="4471669" cy="3160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716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752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78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7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545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1191006" y="878422"/>
            <a:ext cx="4471669" cy="3160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716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023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78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1435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78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989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78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17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78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112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788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028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89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616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71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5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68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54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78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78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en-US" dirty="0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1392" y="4350019"/>
            <a:ext cx="4735217" cy="350689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4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3/11/2018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4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F9C3E7-0634-4659-9D3E-7F8411089A07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3/11/2018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648C7C-0B89-43CD-807E-EB094253D82A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../Story%20EMA%20projects/Story%20EMA%20Situation%20Report.docx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../../../../NBEMS.files/ICS/StoryEMA-SITREP-v04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77369" y="609600"/>
            <a:ext cx="8374743" cy="1336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lvl="0"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4800" b="1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Operation Stable Mercury 2018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44638" y="4484154"/>
            <a:ext cx="7953120" cy="21481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Clint Miller KCØJUO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Story County ARES</a:t>
            </a:r>
          </a:p>
          <a:p>
            <a:pPr lvl="0" algn="ctr">
              <a:lnSpc>
                <a:spcPct val="90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Paul Cowley, WØYR</a:t>
            </a:r>
          </a:p>
          <a:p>
            <a:pPr lvl="0" algn="ctr">
              <a:lnSpc>
                <a:spcPct val="90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District 1 ARES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Arial" pitchFamily="34" charset="0"/>
              <a:ea typeface="msmincho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3F59D-F018-46FA-9DCD-5D6D2455E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6" y="2350630"/>
            <a:ext cx="2136913" cy="213691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238E7B-D925-4885-9E7B-49F297C5B4C2}"/>
              </a:ext>
            </a:extLst>
          </p:cNvPr>
          <p:cNvGrpSpPr/>
          <p:nvPr/>
        </p:nvGrpSpPr>
        <p:grpSpPr>
          <a:xfrm>
            <a:off x="5175529" y="2349541"/>
            <a:ext cx="2136913" cy="2158917"/>
            <a:chOff x="4435986" y="357820"/>
            <a:chExt cx="4344698" cy="411553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E246BB-08F4-40CB-BB64-4493B2ED1832}"/>
                </a:ext>
              </a:extLst>
            </p:cNvPr>
            <p:cNvGrpSpPr/>
            <p:nvPr/>
          </p:nvGrpSpPr>
          <p:grpSpPr>
            <a:xfrm>
              <a:off x="4435986" y="357820"/>
              <a:ext cx="4344698" cy="4115533"/>
              <a:chOff x="3556536" y="6057312"/>
              <a:chExt cx="3794538" cy="359399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DECD3A5-4D44-4C5E-8782-47E7FE662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7468" y1="20611" x2="17468" y2="20611"/>
                            <a14:foregroundMark x1="14177" y1="24936" x2="14177" y2="24936"/>
                            <a14:foregroundMark x1="16709" y1="24173" x2="15443" y2="23410"/>
                            <a14:foregroundMark x1="12911" y1="21120" x2="9620" y2="74046"/>
                            <a14:foregroundMark x1="6329" y1="44020" x2="6329" y2="44020"/>
                            <a14:foregroundMark x1="6329" y1="44020" x2="6329" y2="44020"/>
                            <a14:foregroundMark x1="3291" y1="51654" x2="3291" y2="51654"/>
                            <a14:foregroundMark x1="3291" y1="51654" x2="3291" y2="51654"/>
                            <a14:foregroundMark x1="19494" y1="17812" x2="19494" y2="17812"/>
                            <a14:foregroundMark x1="19494" y1="17812" x2="19494" y2="17812"/>
                            <a14:foregroundMark x1="18734" y1="15013" x2="18734" y2="15013"/>
                            <a14:foregroundMark x1="18734" y1="15013" x2="18734" y2="15013"/>
                            <a14:foregroundMark x1="15443" y1="16285" x2="15443" y2="16285"/>
                            <a14:foregroundMark x1="15443" y1="16285" x2="15443" y2="16285"/>
                            <a14:foregroundMark x1="29114" y1="6361" x2="29114" y2="6361"/>
                            <a14:foregroundMark x1="29114" y1="6361" x2="29114" y2="6361"/>
                            <a14:foregroundMark x1="32658" y1="9924" x2="32658" y2="9924"/>
                            <a14:foregroundMark x1="32658" y1="9924" x2="32658" y2="9924"/>
                            <a14:foregroundMark x1="27342" y1="10687" x2="27342" y2="10687"/>
                            <a14:foregroundMark x1="27342" y1="10687" x2="27342" y2="10687"/>
                            <a14:foregroundMark x1="31139" y1="9160" x2="31139" y2="9160"/>
                            <a14:foregroundMark x1="40506" y1="21120" x2="40506" y2="21120"/>
                            <a14:foregroundMark x1="40506" y1="21120" x2="40506" y2="21120"/>
                            <a14:foregroundMark x1="34937" y1="36387" x2="34937" y2="36387"/>
                            <a14:foregroundMark x1="34937" y1="36387" x2="34937" y2="36387"/>
                            <a14:foregroundMark x1="46582" y1="43003" x2="46582" y2="43003"/>
                            <a14:foregroundMark x1="32405" y1="79898" x2="32405" y2="79898"/>
                            <a14:foregroundMark x1="35443" y1="75064" x2="35443" y2="75064"/>
                            <a14:foregroundMark x1="35443" y1="75064" x2="35443" y2="75064"/>
                            <a14:foregroundMark x1="40253" y1="80662" x2="40253" y2="80662"/>
                            <a14:foregroundMark x1="40506" y1="80916" x2="40506" y2="80916"/>
                            <a14:foregroundMark x1="49114" y1="81425" x2="49114" y2="81425"/>
                            <a14:foregroundMark x1="51392" y1="81425" x2="51392" y2="81425"/>
                            <a14:foregroundMark x1="53165" y1="81425" x2="53165" y2="81425"/>
                            <a14:foregroundMark x1="54177" y1="80916" x2="54177" y2="80916"/>
                            <a14:foregroundMark x1="55696" y1="80662" x2="55696" y2="80662"/>
                            <a14:foregroundMark x1="55696" y1="80407" x2="55696" y2="80407"/>
                            <a14:foregroundMark x1="48608" y1="79644" x2="48608" y2="79644"/>
                            <a14:foregroundMark x1="42532" y1="79644" x2="42532" y2="79644"/>
                            <a14:foregroundMark x1="41266" y1="79898" x2="41266" y2="79898"/>
                            <a14:foregroundMark x1="37215" y1="77863" x2="37215" y2="77863"/>
                            <a14:foregroundMark x1="36203" y1="77099" x2="36203" y2="77099"/>
                            <a14:foregroundMark x1="32658" y1="76845" x2="32658" y2="76845"/>
                            <a14:foregroundMark x1="31646" y1="76590" x2="31646" y2="76590"/>
                            <a14:foregroundMark x1="30633" y1="76590" x2="30633" y2="76590"/>
                            <a14:foregroundMark x1="8354" y1="63868" x2="8354" y2="63868"/>
                            <a14:foregroundMark x1="17468" y1="76081" x2="17468" y2="76081"/>
                            <a14:foregroundMark x1="13924" y1="71501" x2="13924" y2="71501"/>
                            <a14:foregroundMark x1="12911" y1="75318" x2="12911" y2="75318"/>
                            <a14:foregroundMark x1="12911" y1="77099" x2="12911" y2="77099"/>
                            <a14:foregroundMark x1="14430" y1="79898" x2="14430" y2="79898"/>
                            <a14:foregroundMark x1="15949" y1="77608" x2="15949" y2="77608"/>
                            <a14:foregroundMark x1="17215" y1="76845" x2="17215" y2="76845"/>
                            <a14:foregroundMark x1="19241" y1="76845" x2="19241" y2="76845"/>
                            <a14:foregroundMark x1="20253" y1="76845" x2="20253" y2="76845"/>
                            <a14:foregroundMark x1="20759" y1="79898" x2="20759" y2="79898"/>
                            <a14:foregroundMark x1="20759" y1="81425" x2="20759" y2="81425"/>
                            <a14:foregroundMark x1="20759" y1="81425" x2="20759" y2="81425"/>
                            <a14:foregroundMark x1="19494" y1="81425" x2="19494" y2="81425"/>
                            <a14:foregroundMark x1="57215" y1="78880" x2="57215" y2="78880"/>
                            <a14:foregroundMark x1="59494" y1="77863" x2="59494" y2="77863"/>
                            <a14:foregroundMark x1="59747" y1="77863" x2="59747" y2="77863"/>
                            <a14:foregroundMark x1="74684" y1="84478" x2="74684" y2="84478"/>
                            <a14:foregroundMark x1="75696" y1="84733" x2="75696" y2="84733"/>
                            <a14:foregroundMark x1="78481" y1="84733" x2="78481" y2="84733"/>
                            <a14:foregroundMark x1="80000" y1="82697" x2="80000" y2="82697"/>
                            <a14:foregroundMark x1="80000" y1="79898" x2="80000" y2="79898"/>
                            <a14:foregroundMark x1="80253" y1="77608" x2="80253" y2="77608"/>
                            <a14:foregroundMark x1="80253" y1="75318" x2="80253" y2="75318"/>
                            <a14:foregroundMark x1="80000" y1="75064" x2="80000" y2="75064"/>
                            <a14:foregroundMark x1="74937" y1="79389" x2="72658" y2="82443"/>
                            <a14:foregroundMark x1="69367" y1="84224" x2="69367" y2="84224"/>
                            <a14:foregroundMark x1="61772" y1="86260" x2="61772" y2="86260"/>
                            <a14:foregroundMark x1="54684" y1="87532" x2="54684" y2="87532"/>
                            <a14:foregroundMark x1="58481" y1="87023" x2="58481" y2="87023"/>
                            <a14:foregroundMark x1="61013" y1="86260" x2="61013" y2="86260"/>
                            <a14:foregroundMark x1="61013" y1="86260" x2="61013" y2="86260"/>
                            <a14:foregroundMark x1="61013" y1="86260" x2="61013" y2="86260"/>
                            <a14:foregroundMark x1="61519" y1="87023" x2="61519" y2="87023"/>
                            <a14:foregroundMark x1="61772" y1="87023" x2="61772" y2="87023"/>
                            <a14:foregroundMark x1="63291" y1="87023" x2="63291" y2="87023"/>
                            <a14:foregroundMark x1="65063" y1="87023" x2="65063" y2="87023"/>
                            <a14:foregroundMark x1="63038" y1="92875" x2="63038" y2="92875"/>
                            <a14:foregroundMark x1="62785" y1="92875" x2="62785" y2="92875"/>
                            <a14:foregroundMark x1="54430" y1="95929" x2="54430" y2="95929"/>
                            <a14:foregroundMark x1="53418" y1="95929" x2="53418" y2="95929"/>
                            <a14:foregroundMark x1="90886" y1="68448" x2="90886" y2="68448"/>
                            <a14:foregroundMark x1="90886" y1="68448" x2="90886" y2="68448"/>
                            <a14:foregroundMark x1="95443" y1="52672" x2="95443" y2="52672"/>
                            <a14:foregroundMark x1="95443" y1="52672" x2="95443" y2="52672"/>
                            <a14:foregroundMark x1="72405" y1="35369" x2="72405" y2="35369"/>
                            <a14:foregroundMark x1="72405" y1="35369" x2="72405" y2="35369"/>
                            <a14:foregroundMark x1="51392" y1="38931" x2="51392" y2="38931"/>
                            <a14:foregroundMark x1="51392" y1="38931" x2="51392" y2="38931"/>
                            <a14:foregroundMark x1="53165" y1="40967" x2="53165" y2="40967"/>
                            <a14:foregroundMark x1="53418" y1="40967" x2="53418" y2="40967"/>
                            <a14:foregroundMark x1="53165" y1="41985" x2="53165" y2="41985"/>
                            <a14:foregroundMark x1="53165" y1="41985" x2="53165" y2="41985"/>
                            <a14:foregroundMark x1="76203" y1="38931" x2="76203" y2="38931"/>
                            <a14:foregroundMark x1="76709" y1="38931" x2="76709" y2="38931"/>
                            <a14:foregroundMark x1="78987" y1="35369" x2="78987" y2="35369"/>
                            <a14:foregroundMark x1="78987" y1="35369" x2="78987" y2="35369"/>
                            <a14:foregroundMark x1="80759" y1="39440" x2="80759" y2="39440"/>
                            <a14:foregroundMark x1="82532" y1="45038" x2="82532" y2="45038"/>
                            <a14:foregroundMark x1="83291" y1="48601" x2="84557" y2="58779"/>
                            <a14:foregroundMark x1="80506" y1="60560" x2="80506" y2="60560"/>
                            <a14:foregroundMark x1="79494" y1="61069" x2="79494" y2="61069"/>
                            <a14:foregroundMark x1="79241" y1="61832" x2="79241" y2="61832"/>
                            <a14:foregroundMark x1="81519" y1="53435" x2="66582" y2="69466"/>
                            <a14:foregroundMark x1="65570" y1="77608" x2="66582" y2="77863"/>
                            <a14:foregroundMark x1="67595" y1="77863" x2="67595" y2="77863"/>
                            <a14:foregroundMark x1="73165" y1="72519" x2="73165" y2="72519"/>
                            <a14:foregroundMark x1="74684" y1="70483" x2="74684" y2="70483"/>
                            <a14:foregroundMark x1="81266" y1="63613" x2="30127" y2="68448"/>
                            <a14:foregroundMark x1="23038" y1="75827" x2="23038" y2="75827"/>
                            <a14:foregroundMark x1="43291" y1="84733" x2="83291" y2="67430"/>
                            <a14:foregroundMark x1="88101" y1="22392" x2="88101" y2="22392"/>
                            <a14:foregroundMark x1="83797" y1="17557" x2="83797" y2="17557"/>
                            <a14:foregroundMark x1="83797" y1="17557" x2="83797" y2="17557"/>
                            <a14:foregroundMark x1="80759" y1="16285" x2="80759" y2="16285"/>
                            <a14:foregroundMark x1="80759" y1="16285" x2="80759" y2="16285"/>
                            <a14:foregroundMark x1="49620" y1="41730" x2="49620" y2="41730"/>
                            <a14:foregroundMark x1="49620" y1="41730" x2="49620" y2="41730"/>
                            <a14:foregroundMark x1="50380" y1="44784" x2="50380" y2="44784"/>
                            <a14:foregroundMark x1="56203" y1="3053" x2="56203" y2="3053"/>
                            <a14:foregroundMark x1="66582" y1="5344" x2="66582" y2="5344"/>
                            <a14:foregroundMark x1="66582" y1="5344" x2="66582" y2="5344"/>
                            <a14:foregroundMark x1="71392" y1="7888" x2="71392" y2="7888"/>
                            <a14:foregroundMark x1="71392" y1="7888" x2="71392" y2="7888"/>
                            <a14:foregroundMark x1="77975" y1="30789" x2="77975" y2="30789"/>
                            <a14:foregroundMark x1="77468" y1="30789" x2="77468" y2="30789"/>
                            <a14:foregroundMark x1="80000" y1="13740" x2="80000" y2="13740"/>
                            <a14:foregroundMark x1="80000" y1="13740" x2="80000" y2="13740"/>
                            <a14:foregroundMark x1="28608" y1="92875" x2="28608" y2="92875"/>
                            <a14:foregroundMark x1="28608" y1="92875" x2="28608" y2="92875"/>
                            <a14:foregroundMark x1="73671" y1="92112" x2="73671" y2="92112"/>
                            <a14:foregroundMark x1="73671" y1="92112" x2="73671" y2="921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6536" y="6057312"/>
                <a:ext cx="3794538" cy="35939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35C0C70-D644-4FB9-B004-9EAB8178C4E3}"/>
                  </a:ext>
                </a:extLst>
              </p:cNvPr>
              <p:cNvSpPr/>
              <p:nvPr/>
            </p:nvSpPr>
            <p:spPr>
              <a:xfrm>
                <a:off x="3582506" y="6094890"/>
                <a:ext cx="3676325" cy="3466924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E49370-C559-4651-8C23-3BBD82F07D3F}"/>
                </a:ext>
              </a:extLst>
            </p:cNvPr>
            <p:cNvSpPr txBox="1"/>
            <p:nvPr/>
          </p:nvSpPr>
          <p:spPr>
            <a:xfrm>
              <a:off x="6266624" y="3594160"/>
              <a:ext cx="700705" cy="21277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en-US" sz="1400" b="1" dirty="0">
                <a:solidFill>
                  <a:schemeClr val="bg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01C02B-4D26-4361-987C-E1F5E252CB76}"/>
                </a:ext>
              </a:extLst>
            </p:cNvPr>
            <p:cNvSpPr txBox="1"/>
            <p:nvPr/>
          </p:nvSpPr>
          <p:spPr>
            <a:xfrm>
              <a:off x="6384403" y="3429001"/>
              <a:ext cx="839854" cy="41276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Stencil" panose="040409050D0802020404" pitchFamily="82" charset="0"/>
                </a:rPr>
                <a:t>2018</a:t>
              </a:r>
              <a:endParaRPr lang="en-US" sz="2800" b="1" dirty="0">
                <a:solidFill>
                  <a:schemeClr val="bg1"/>
                </a:solidFill>
                <a:latin typeface="Stencil" panose="040409050D0802020404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201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COMMEX #3</a:t>
            </a:r>
          </a:p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April 17, 2015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349829"/>
            <a:ext cx="7957440" cy="48816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Camp Dodge, Johnston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Federal, State, and Local Agencies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Story ARES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COML trainee class</a:t>
            </a:r>
          </a:p>
        </p:txBody>
      </p:sp>
    </p:spTree>
    <p:extLst>
      <p:ext uri="{BB962C8B-B14F-4D97-AF65-F5344CB8AC3E}">
        <p14:creationId xmlns:p14="http://schemas.microsoft.com/office/powerpoint/2010/main" val="14725303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COMMEX #3</a:t>
            </a:r>
          </a:p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Objectives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765300"/>
            <a:ext cx="7957440" cy="44661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Become familiar with other organization’s </a:t>
            </a:r>
            <a:r>
              <a:rPr lang="en-US" sz="3200" dirty="0" err="1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comms</a:t>
            </a: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 capabilities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Test interoperability on federal and non-federal NIFOG frequencies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Share common operating picture and real-time video data feeds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Complete COMT and COML task book tasks with evaluator sign-off</a:t>
            </a:r>
          </a:p>
        </p:txBody>
      </p:sp>
    </p:spTree>
    <p:extLst>
      <p:ext uri="{BB962C8B-B14F-4D97-AF65-F5344CB8AC3E}">
        <p14:creationId xmlns:p14="http://schemas.microsoft.com/office/powerpoint/2010/main" val="3257583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88B7C8-4E26-406E-965F-ACBD66357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034D32-9240-4CEA-8BD4-942B1EBB99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b="9793"/>
          <a:stretch/>
        </p:blipFill>
        <p:spPr>
          <a:xfrm>
            <a:off x="-4629" y="825352"/>
            <a:ext cx="9148629" cy="51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55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C0F8F7D-7FC1-4000-B91B-92AD9BA7BE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7" r="13604"/>
          <a:stretch/>
        </p:blipFill>
        <p:spPr>
          <a:xfrm>
            <a:off x="1" y="802637"/>
            <a:ext cx="9144000" cy="519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24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5CB4D-9936-469C-BBA0-62DAA64CC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6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2F01B-EC8E-40E5-BDD1-BFC5D7FB62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2" t="10000" r="8489" b="6072"/>
          <a:stretch/>
        </p:blipFill>
        <p:spPr>
          <a:xfrm>
            <a:off x="0" y="303475"/>
            <a:ext cx="9145623" cy="625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549E7-80C0-435A-BEAD-CD5503A50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02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B4B98-F377-4432-9C95-AA39E83BB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48"/>
            <a:ext cx="9144000" cy="60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84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F1BC7-647A-46CF-B246-603638274B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2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B55FE906-5C4E-46C2-B84B-4220000B4386}"/>
              </a:ext>
            </a:extLst>
          </p:cNvPr>
          <p:cNvSpPr txBox="1">
            <a:spLocks/>
          </p:cNvSpPr>
          <p:nvPr/>
        </p:nvSpPr>
        <p:spPr>
          <a:xfrm>
            <a:off x="463550" y="4371713"/>
            <a:ext cx="8216900" cy="1655762"/>
          </a:xfrm>
          <a:prstGeom prst="rect">
            <a:avLst/>
          </a:prstGeom>
        </p:spPr>
        <p:txBody>
          <a:bodyPr/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None/>
            </a:pPr>
            <a:r>
              <a:rPr lang="en-US" sz="3200" dirty="0">
                <a:latin typeface="Stencil" panose="040409050D0802020404" pitchFamily="82" charset="0"/>
              </a:rPr>
              <a:t>Iowa </a:t>
            </a:r>
            <a:r>
              <a:rPr lang="en-US" sz="3200" dirty="0" err="1">
                <a:latin typeface="Stencil" panose="040409050D0802020404" pitchFamily="82" charset="0"/>
              </a:rPr>
              <a:t>ArMY</a:t>
            </a:r>
            <a:r>
              <a:rPr lang="en-US" sz="3200" dirty="0">
                <a:latin typeface="Stencil" panose="040409050D0802020404" pitchFamily="82" charset="0"/>
              </a:rPr>
              <a:t> NATIONAL GUARD</a:t>
            </a:r>
          </a:p>
          <a:p>
            <a:pPr marL="137160" indent="0" algn="ctr">
              <a:buNone/>
            </a:pPr>
            <a:r>
              <a:rPr lang="en-US" sz="3200" dirty="0">
                <a:latin typeface="Stencil" panose="040409050D0802020404" pitchFamily="82" charset="0"/>
              </a:rPr>
              <a:t>STATEWIDE COMMUNICATIONS EXERCISE</a:t>
            </a:r>
          </a:p>
          <a:p>
            <a:pPr marL="137160" indent="0" algn="ctr">
              <a:buNone/>
            </a:pPr>
            <a:r>
              <a:rPr lang="en-US" sz="3200" dirty="0">
                <a:latin typeface="Stencil" panose="040409050D0802020404" pitchFamily="82" charset="0"/>
              </a:rPr>
              <a:t>April 23-24, 2018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C6844E-4B8E-43E7-B209-8C7598E76A2F}"/>
              </a:ext>
            </a:extLst>
          </p:cNvPr>
          <p:cNvGrpSpPr/>
          <p:nvPr/>
        </p:nvGrpSpPr>
        <p:grpSpPr>
          <a:xfrm>
            <a:off x="2764172" y="480526"/>
            <a:ext cx="3532278" cy="3420912"/>
            <a:chOff x="3546777" y="6036428"/>
            <a:chExt cx="3794539" cy="35939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4A4773-AE10-4837-A49F-9D224BB29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7468" y1="20611" x2="17468" y2="20611"/>
                          <a14:foregroundMark x1="14177" y1="24936" x2="14177" y2="24936"/>
                          <a14:foregroundMark x1="16709" y1="24173" x2="15443" y2="23410"/>
                          <a14:foregroundMark x1="12911" y1="21120" x2="9620" y2="74046"/>
                          <a14:foregroundMark x1="6329" y1="44020" x2="6329" y2="44020"/>
                          <a14:foregroundMark x1="6329" y1="44020" x2="6329" y2="44020"/>
                          <a14:foregroundMark x1="3291" y1="51654" x2="3291" y2="51654"/>
                          <a14:foregroundMark x1="3291" y1="51654" x2="3291" y2="51654"/>
                          <a14:foregroundMark x1="19494" y1="17812" x2="19494" y2="17812"/>
                          <a14:foregroundMark x1="19494" y1="17812" x2="19494" y2="17812"/>
                          <a14:foregroundMark x1="18734" y1="15013" x2="18734" y2="15013"/>
                          <a14:foregroundMark x1="18734" y1="15013" x2="18734" y2="15013"/>
                          <a14:foregroundMark x1="15443" y1="16285" x2="15443" y2="16285"/>
                          <a14:foregroundMark x1="15443" y1="16285" x2="15443" y2="16285"/>
                          <a14:foregroundMark x1="29114" y1="6361" x2="29114" y2="6361"/>
                          <a14:foregroundMark x1="29114" y1="6361" x2="29114" y2="6361"/>
                          <a14:foregroundMark x1="32658" y1="9924" x2="32658" y2="9924"/>
                          <a14:foregroundMark x1="32658" y1="9924" x2="32658" y2="9924"/>
                          <a14:foregroundMark x1="27342" y1="10687" x2="27342" y2="10687"/>
                          <a14:foregroundMark x1="27342" y1="10687" x2="27342" y2="10687"/>
                          <a14:foregroundMark x1="31139" y1="9160" x2="31139" y2="9160"/>
                          <a14:foregroundMark x1="40506" y1="21120" x2="40506" y2="21120"/>
                          <a14:foregroundMark x1="40506" y1="21120" x2="40506" y2="21120"/>
                          <a14:foregroundMark x1="34937" y1="36387" x2="34937" y2="36387"/>
                          <a14:foregroundMark x1="34937" y1="36387" x2="34937" y2="36387"/>
                          <a14:foregroundMark x1="46582" y1="43003" x2="46582" y2="43003"/>
                          <a14:foregroundMark x1="32405" y1="79898" x2="32405" y2="79898"/>
                          <a14:foregroundMark x1="35443" y1="75064" x2="35443" y2="75064"/>
                          <a14:foregroundMark x1="35443" y1="75064" x2="35443" y2="75064"/>
                          <a14:foregroundMark x1="40253" y1="80662" x2="40253" y2="80662"/>
                          <a14:foregroundMark x1="40506" y1="80916" x2="40506" y2="80916"/>
                          <a14:foregroundMark x1="49114" y1="81425" x2="49114" y2="81425"/>
                          <a14:foregroundMark x1="51392" y1="81425" x2="51392" y2="81425"/>
                          <a14:foregroundMark x1="53165" y1="81425" x2="53165" y2="81425"/>
                          <a14:foregroundMark x1="54177" y1="80916" x2="54177" y2="80916"/>
                          <a14:foregroundMark x1="55696" y1="80662" x2="55696" y2="80662"/>
                          <a14:foregroundMark x1="55696" y1="80407" x2="55696" y2="80407"/>
                          <a14:foregroundMark x1="48608" y1="79644" x2="48608" y2="79644"/>
                          <a14:foregroundMark x1="42532" y1="79644" x2="42532" y2="79644"/>
                          <a14:foregroundMark x1="41266" y1="79898" x2="41266" y2="79898"/>
                          <a14:foregroundMark x1="37215" y1="77863" x2="37215" y2="77863"/>
                          <a14:foregroundMark x1="36203" y1="77099" x2="36203" y2="77099"/>
                          <a14:foregroundMark x1="32658" y1="76845" x2="32658" y2="76845"/>
                          <a14:foregroundMark x1="31646" y1="76590" x2="31646" y2="76590"/>
                          <a14:foregroundMark x1="30633" y1="76590" x2="30633" y2="76590"/>
                          <a14:foregroundMark x1="8354" y1="63868" x2="8354" y2="63868"/>
                          <a14:foregroundMark x1="17468" y1="76081" x2="17468" y2="76081"/>
                          <a14:foregroundMark x1="13924" y1="71501" x2="13924" y2="71501"/>
                          <a14:foregroundMark x1="12911" y1="75318" x2="12911" y2="75318"/>
                          <a14:foregroundMark x1="12911" y1="77099" x2="12911" y2="77099"/>
                          <a14:foregroundMark x1="14430" y1="79898" x2="14430" y2="79898"/>
                          <a14:foregroundMark x1="15949" y1="77608" x2="15949" y2="77608"/>
                          <a14:foregroundMark x1="17215" y1="76845" x2="17215" y2="76845"/>
                          <a14:foregroundMark x1="19241" y1="76845" x2="19241" y2="76845"/>
                          <a14:foregroundMark x1="20253" y1="76845" x2="20253" y2="76845"/>
                          <a14:foregroundMark x1="20759" y1="79898" x2="20759" y2="79898"/>
                          <a14:foregroundMark x1="20759" y1="81425" x2="20759" y2="81425"/>
                          <a14:foregroundMark x1="20759" y1="81425" x2="20759" y2="81425"/>
                          <a14:foregroundMark x1="19494" y1="81425" x2="19494" y2="81425"/>
                          <a14:foregroundMark x1="57215" y1="78880" x2="57215" y2="78880"/>
                          <a14:foregroundMark x1="59494" y1="77863" x2="59494" y2="77863"/>
                          <a14:foregroundMark x1="59747" y1="77863" x2="59747" y2="77863"/>
                          <a14:foregroundMark x1="74684" y1="84478" x2="74684" y2="84478"/>
                          <a14:foregroundMark x1="75696" y1="84733" x2="75696" y2="84733"/>
                          <a14:foregroundMark x1="78481" y1="84733" x2="78481" y2="84733"/>
                          <a14:foregroundMark x1="80000" y1="82697" x2="80000" y2="82697"/>
                          <a14:foregroundMark x1="80000" y1="79898" x2="80000" y2="79898"/>
                          <a14:foregroundMark x1="80253" y1="77608" x2="80253" y2="77608"/>
                          <a14:foregroundMark x1="80253" y1="75318" x2="80253" y2="75318"/>
                          <a14:foregroundMark x1="80000" y1="75064" x2="80000" y2="75064"/>
                          <a14:foregroundMark x1="74937" y1="79389" x2="72658" y2="82443"/>
                          <a14:foregroundMark x1="69367" y1="84224" x2="69367" y2="84224"/>
                          <a14:foregroundMark x1="61772" y1="86260" x2="61772" y2="86260"/>
                          <a14:foregroundMark x1="54684" y1="87532" x2="54684" y2="87532"/>
                          <a14:foregroundMark x1="58481" y1="87023" x2="58481" y2="87023"/>
                          <a14:foregroundMark x1="61013" y1="86260" x2="61013" y2="86260"/>
                          <a14:foregroundMark x1="61013" y1="86260" x2="61013" y2="86260"/>
                          <a14:foregroundMark x1="61013" y1="86260" x2="61013" y2="86260"/>
                          <a14:foregroundMark x1="61519" y1="87023" x2="61519" y2="87023"/>
                          <a14:foregroundMark x1="61772" y1="87023" x2="61772" y2="87023"/>
                          <a14:foregroundMark x1="63291" y1="87023" x2="63291" y2="87023"/>
                          <a14:foregroundMark x1="65063" y1="87023" x2="65063" y2="87023"/>
                          <a14:foregroundMark x1="63038" y1="92875" x2="63038" y2="92875"/>
                          <a14:foregroundMark x1="62785" y1="92875" x2="62785" y2="92875"/>
                          <a14:foregroundMark x1="54430" y1="95929" x2="54430" y2="95929"/>
                          <a14:foregroundMark x1="53418" y1="95929" x2="53418" y2="95929"/>
                          <a14:foregroundMark x1="90886" y1="68448" x2="90886" y2="68448"/>
                          <a14:foregroundMark x1="90886" y1="68448" x2="90886" y2="68448"/>
                          <a14:foregroundMark x1="95443" y1="52672" x2="95443" y2="52672"/>
                          <a14:foregroundMark x1="95443" y1="52672" x2="95443" y2="52672"/>
                          <a14:foregroundMark x1="72405" y1="35369" x2="72405" y2="35369"/>
                          <a14:foregroundMark x1="72405" y1="35369" x2="72405" y2="35369"/>
                          <a14:foregroundMark x1="51392" y1="38931" x2="51392" y2="38931"/>
                          <a14:foregroundMark x1="51392" y1="38931" x2="51392" y2="38931"/>
                          <a14:foregroundMark x1="53165" y1="40967" x2="53165" y2="40967"/>
                          <a14:foregroundMark x1="53418" y1="40967" x2="53418" y2="40967"/>
                          <a14:foregroundMark x1="53165" y1="41985" x2="53165" y2="41985"/>
                          <a14:foregroundMark x1="53165" y1="41985" x2="53165" y2="41985"/>
                          <a14:foregroundMark x1="76203" y1="38931" x2="76203" y2="38931"/>
                          <a14:foregroundMark x1="76709" y1="38931" x2="76709" y2="38931"/>
                          <a14:foregroundMark x1="78987" y1="35369" x2="78987" y2="35369"/>
                          <a14:foregroundMark x1="78987" y1="35369" x2="78987" y2="35369"/>
                          <a14:foregroundMark x1="80759" y1="39440" x2="80759" y2="39440"/>
                          <a14:foregroundMark x1="82532" y1="45038" x2="82532" y2="45038"/>
                          <a14:foregroundMark x1="83291" y1="48601" x2="84557" y2="58779"/>
                          <a14:foregroundMark x1="80506" y1="60560" x2="80506" y2="60560"/>
                          <a14:foregroundMark x1="79494" y1="61069" x2="79494" y2="61069"/>
                          <a14:foregroundMark x1="79241" y1="61832" x2="79241" y2="61832"/>
                          <a14:foregroundMark x1="81519" y1="53435" x2="66582" y2="69466"/>
                          <a14:foregroundMark x1="65570" y1="77608" x2="66582" y2="77863"/>
                          <a14:foregroundMark x1="67595" y1="77863" x2="67595" y2="77863"/>
                          <a14:foregroundMark x1="73165" y1="72519" x2="73165" y2="72519"/>
                          <a14:foregroundMark x1="74684" y1="70483" x2="74684" y2="70483"/>
                          <a14:foregroundMark x1="81266" y1="63613" x2="30127" y2="68448"/>
                          <a14:foregroundMark x1="23038" y1="75827" x2="23038" y2="75827"/>
                          <a14:foregroundMark x1="43291" y1="84733" x2="83291" y2="67430"/>
                          <a14:foregroundMark x1="88101" y1="22392" x2="88101" y2="22392"/>
                          <a14:foregroundMark x1="83797" y1="17557" x2="83797" y2="17557"/>
                          <a14:foregroundMark x1="83797" y1="17557" x2="83797" y2="17557"/>
                          <a14:foregroundMark x1="80759" y1="16285" x2="80759" y2="16285"/>
                          <a14:foregroundMark x1="80759" y1="16285" x2="80759" y2="16285"/>
                          <a14:foregroundMark x1="49620" y1="41730" x2="49620" y2="41730"/>
                          <a14:foregroundMark x1="49620" y1="41730" x2="49620" y2="41730"/>
                          <a14:foregroundMark x1="50380" y1="44784" x2="50380" y2="44784"/>
                          <a14:foregroundMark x1="56203" y1="3053" x2="56203" y2="3053"/>
                          <a14:foregroundMark x1="66582" y1="5344" x2="66582" y2="5344"/>
                          <a14:foregroundMark x1="66582" y1="5344" x2="66582" y2="5344"/>
                          <a14:foregroundMark x1="71392" y1="7888" x2="71392" y2="7888"/>
                          <a14:foregroundMark x1="71392" y1="7888" x2="71392" y2="7888"/>
                          <a14:foregroundMark x1="77975" y1="30789" x2="77975" y2="30789"/>
                          <a14:foregroundMark x1="77468" y1="30789" x2="77468" y2="30789"/>
                          <a14:foregroundMark x1="80000" y1="13740" x2="80000" y2="13740"/>
                          <a14:foregroundMark x1="80000" y1="13740" x2="80000" y2="13740"/>
                          <a14:foregroundMark x1="28608" y1="92875" x2="28608" y2="92875"/>
                          <a14:foregroundMark x1="28608" y1="92875" x2="28608" y2="92875"/>
                          <a14:foregroundMark x1="73671" y1="92112" x2="73671" y2="92112"/>
                          <a14:foregroundMark x1="73671" y1="92112" x2="73671" y2="921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777" y="6036428"/>
              <a:ext cx="3794539" cy="35939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9BBE030-563A-468A-9979-862D8EFB5006}"/>
                </a:ext>
              </a:extLst>
            </p:cNvPr>
            <p:cNvSpPr/>
            <p:nvPr/>
          </p:nvSpPr>
          <p:spPr>
            <a:xfrm>
              <a:off x="3582506" y="6094890"/>
              <a:ext cx="3676325" cy="3466924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2C53DC-35DD-4E96-B653-10326667205D}"/>
              </a:ext>
            </a:extLst>
          </p:cNvPr>
          <p:cNvSpPr txBox="1"/>
          <p:nvPr/>
        </p:nvSpPr>
        <p:spPr>
          <a:xfrm>
            <a:off x="4233203" y="3186959"/>
            <a:ext cx="509640" cy="1489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400" b="1" dirty="0">
              <a:solidFill>
                <a:schemeClr val="bg1"/>
              </a:solidFill>
              <a:latin typeface="Stencil" panose="040409050D0802020404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35030-C1F2-4861-8E6D-B7C305CD8A70}"/>
              </a:ext>
            </a:extLst>
          </p:cNvPr>
          <p:cNvSpPr txBox="1"/>
          <p:nvPr/>
        </p:nvSpPr>
        <p:spPr>
          <a:xfrm>
            <a:off x="4311012" y="3085106"/>
            <a:ext cx="610847" cy="3077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tencil" panose="040409050D0802020404" pitchFamily="82" charset="0"/>
              </a:rPr>
              <a:t>2018</a:t>
            </a:r>
            <a:endParaRPr lang="en-US" sz="4000" b="1" dirty="0">
              <a:solidFill>
                <a:schemeClr val="bg1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57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COMMEX #4</a:t>
            </a:r>
          </a:p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October 16, 2015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349829"/>
            <a:ext cx="7957440" cy="48816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Camp Dodge, Johnston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Federal, State, and Local Agencies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Polk and Story ARES</a:t>
            </a:r>
          </a:p>
        </p:txBody>
      </p:sp>
    </p:spTree>
    <p:extLst>
      <p:ext uri="{BB962C8B-B14F-4D97-AF65-F5344CB8AC3E}">
        <p14:creationId xmlns:p14="http://schemas.microsoft.com/office/powerpoint/2010/main" val="4272074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COMMEX #4 </a:t>
            </a:r>
          </a:p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Objectives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711842"/>
            <a:ext cx="7957440" cy="4519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Gain practice for all participating agencies on using their organic equipment to operate on NIFOG interoperability networks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Gain opportunities for agencies to install, operate and maintain cross-banding solutions and mobile repeaters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Experiment with the use of aerial repeaters, HF radio assets, and mobile data for common operating picture and video downlinks</a:t>
            </a:r>
          </a:p>
        </p:txBody>
      </p:sp>
    </p:spTree>
    <p:extLst>
      <p:ext uri="{BB962C8B-B14F-4D97-AF65-F5344CB8AC3E}">
        <p14:creationId xmlns:p14="http://schemas.microsoft.com/office/powerpoint/2010/main" val="7984937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8451-CF59-427D-B601-F48B7159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7AFD93-61A7-4A2D-A74D-07F7BB125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163538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COMMEX #5</a:t>
            </a:r>
          </a:p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April 1, 2016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722473"/>
            <a:ext cx="7957440" cy="47740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Polk, Story, and Warren ARES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Multiple separated ICPs, mixed teams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COML trainee opportunities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Story ARES conducted a communications test with Nevada EOC to pass data, repeater checks</a:t>
            </a:r>
          </a:p>
        </p:txBody>
      </p:sp>
    </p:spTree>
    <p:extLst>
      <p:ext uri="{BB962C8B-B14F-4D97-AF65-F5344CB8AC3E}">
        <p14:creationId xmlns:p14="http://schemas.microsoft.com/office/powerpoint/2010/main" val="3931035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232E-091E-4700-9197-63C5A220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D5017C-7BAA-476E-BFA4-90DE0DCEE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r="13535"/>
          <a:stretch/>
        </p:blipFill>
        <p:spPr>
          <a:xfrm rot="5400000">
            <a:off x="1154258" y="985505"/>
            <a:ext cx="6835482" cy="4864471"/>
          </a:xfrm>
        </p:spPr>
      </p:pic>
    </p:spTree>
    <p:extLst>
      <p:ext uri="{BB962C8B-B14F-4D97-AF65-F5344CB8AC3E}">
        <p14:creationId xmlns:p14="http://schemas.microsoft.com/office/powerpoint/2010/main" val="2070043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99BFF-5837-421B-A447-5E6A36B21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893653-F7F0-46B5-BCED-EBA4BF2EE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3"/>
          <a:stretch/>
        </p:blipFill>
        <p:spPr>
          <a:xfrm>
            <a:off x="677578" y="0"/>
            <a:ext cx="7788843" cy="6858000"/>
          </a:xfrm>
        </p:spPr>
      </p:pic>
    </p:spTree>
    <p:extLst>
      <p:ext uri="{BB962C8B-B14F-4D97-AF65-F5344CB8AC3E}">
        <p14:creationId xmlns:p14="http://schemas.microsoft.com/office/powerpoint/2010/main" val="2623074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COMMEX #6</a:t>
            </a:r>
          </a:p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September 7 &amp; 8, 2017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722473"/>
            <a:ext cx="7957440" cy="47740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Polk and Story ARES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Multiple separated ICPs, mixed teams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Training range, 2 full days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60 meters interoperability testing with IA and MO National Guard, MARS</a:t>
            </a:r>
          </a:p>
        </p:txBody>
      </p:sp>
    </p:spTree>
    <p:extLst>
      <p:ext uri="{BB962C8B-B14F-4D97-AF65-F5344CB8AC3E}">
        <p14:creationId xmlns:p14="http://schemas.microsoft.com/office/powerpoint/2010/main" val="70345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A7095-06DC-4A99-8EB5-D543EFBAB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39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834A0-3655-432F-A57A-988DAAD84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80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7B568-533D-4E31-933C-0A388B9F9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4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72143" y="205547"/>
            <a:ext cx="8431618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0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Join us for the </a:t>
            </a:r>
            <a:br>
              <a:rPr lang="en-US" sz="40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Iowa National Guard’s Operation Stable Mercury - 2018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72143" y="1998921"/>
            <a:ext cx="8431618" cy="42325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Iowa’s Premier Statewide Communications Exercise remembers the devastating storm event of June 29, 1998.  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Practicing statewide communications is a great way to prepare for future events.  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Join other Storm Spotters, Amateur Radio Emergency Services operators, Military Amateur Radio Service operators, Public Safety First Responders, Emergency Management professionals, and Soldiers and Airmen.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Spend 15 minutes to issue a report to the National Weather Service or two days providing emergency communications across the state. </a:t>
            </a:r>
            <a:endParaRPr lang="en-US" sz="2400" dirty="0">
              <a:solidFill>
                <a:srgbClr val="CCCC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84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D2CCC-5B07-4935-A561-0601055AD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31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7DED-00B3-4CE8-A98A-356E90A07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C1E30-7765-434B-A5E1-30A872EF3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38421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2FB8-5552-4907-B4E7-87C010CF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B18C8E-A758-4E8D-8CA4-63CE1E3B7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8481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Exactly is This NVIS Stuff?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451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CCCCC"/>
                </a:solidFill>
              </a:rPr>
              <a:t>Propagation path, NOT an antenna type or mode of communication </a:t>
            </a:r>
          </a:p>
          <a:p>
            <a:r>
              <a:rPr lang="en-US" sz="3200" dirty="0">
                <a:solidFill>
                  <a:srgbClr val="CCCCCC"/>
                </a:solidFill>
              </a:rPr>
              <a:t>“Fills in” distance between ground wave and first hop for low-angle DX communications</a:t>
            </a:r>
          </a:p>
          <a:p>
            <a:pPr lvl="1"/>
            <a:r>
              <a:rPr lang="en-US" sz="2800" dirty="0">
                <a:solidFill>
                  <a:srgbClr val="CCCCCC"/>
                </a:solidFill>
              </a:rPr>
              <a:t>Typically covers the range between 50 miles and 600 miles; relatively free from fading</a:t>
            </a:r>
          </a:p>
          <a:p>
            <a:r>
              <a:rPr lang="en-US" sz="3200" dirty="0">
                <a:solidFill>
                  <a:srgbClr val="CCCCCC"/>
                </a:solidFill>
              </a:rPr>
              <a:t>Works best with low antenna height</a:t>
            </a:r>
          </a:p>
          <a:p>
            <a:pPr lvl="1"/>
            <a:r>
              <a:rPr lang="en-US" sz="2800" dirty="0">
                <a:solidFill>
                  <a:srgbClr val="CCCCCC"/>
                </a:solidFill>
              </a:rPr>
              <a:t>1/8 wavelength or less</a:t>
            </a:r>
          </a:p>
          <a:p>
            <a:pPr lvl="1"/>
            <a:r>
              <a:rPr lang="en-US" sz="2800" dirty="0">
                <a:solidFill>
                  <a:srgbClr val="CCCCCC"/>
                </a:solidFill>
              </a:rPr>
              <a:t>Lower antennas = less received noise!</a:t>
            </a:r>
          </a:p>
        </p:txBody>
      </p:sp>
    </p:spTree>
    <p:extLst>
      <p:ext uri="{BB962C8B-B14F-4D97-AF65-F5344CB8AC3E}">
        <p14:creationId xmlns:p14="http://schemas.microsoft.com/office/powerpoint/2010/main" val="2970214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Exactly is This NVIS Stuff?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231900"/>
            <a:ext cx="8318500" cy="51562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</a:rPr>
              <a:t>Does not require high power levels</a:t>
            </a:r>
          </a:p>
          <a:p>
            <a:pPr lvl="1"/>
            <a:r>
              <a:rPr lang="en-US" sz="2800" dirty="0">
                <a:solidFill>
                  <a:srgbClr val="CCCCCC"/>
                </a:solidFill>
              </a:rPr>
              <a:t>25 Watts is usually sufficient due to shorter paths and reduced D-Layer attenuation</a:t>
            </a:r>
          </a:p>
          <a:p>
            <a:r>
              <a:rPr lang="en-US" sz="3200" dirty="0">
                <a:solidFill>
                  <a:srgbClr val="CCCCCC"/>
                </a:solidFill>
              </a:rPr>
              <a:t>Utilizes any frequency below Critical Frequency (foF2) but above D-Layer attenuation/absorption frequency (LUF)</a:t>
            </a:r>
          </a:p>
          <a:p>
            <a:pPr lvl="1"/>
            <a:r>
              <a:rPr lang="en-US" sz="2800" dirty="0">
                <a:solidFill>
                  <a:srgbClr val="CCCCCC"/>
                </a:solidFill>
              </a:rPr>
              <a:t>NVIS is not possible below LUF or above foF2</a:t>
            </a:r>
          </a:p>
          <a:p>
            <a:pPr lvl="1"/>
            <a:r>
              <a:rPr lang="en-US" sz="2800" dirty="0">
                <a:solidFill>
                  <a:srgbClr val="CCCCCC"/>
                </a:solidFill>
              </a:rPr>
              <a:t>Generally needs frequencies in the range of 80/60/40 meters depending upon time of day</a:t>
            </a:r>
          </a:p>
        </p:txBody>
      </p:sp>
    </p:spTree>
    <p:extLst>
      <p:ext uri="{BB962C8B-B14F-4D97-AF65-F5344CB8AC3E}">
        <p14:creationId xmlns:p14="http://schemas.microsoft.com/office/powerpoint/2010/main" val="1354520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NVIS vs Lower-angle (DX) Propagation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913147"/>
            <a:ext cx="4286250" cy="259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1" y="1927307"/>
            <a:ext cx="4291358" cy="2599147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71450" y="4751961"/>
            <a:ext cx="4286250" cy="571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17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60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“Traditional” low-angle Propagation – works well for DX communications</a:t>
            </a:r>
          </a:p>
          <a:p>
            <a:endParaRPr lang="en-US" sz="1500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702191" y="4751961"/>
            <a:ext cx="4286250" cy="571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17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60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NVIS provides reliable regional communications at the expense of DX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7633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 MHz (60 m) Interop Channels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46662"/>
          </a:xfrm>
        </p:spPr>
        <p:txBody>
          <a:bodyPr anchor="ctr" anchorCtr="0">
            <a:noAutofit/>
          </a:bodyPr>
          <a:lstStyle/>
          <a:p>
            <a:r>
              <a:rPr lang="en-US" sz="3200" dirty="0">
                <a:solidFill>
                  <a:srgbClr val="CCCCCC"/>
                </a:solidFill>
              </a:rPr>
              <a:t>DHS, FEMA, USCG, MARS, other select Fed entities have primary frequency authorizations</a:t>
            </a: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n-US" sz="3200" dirty="0">
                <a:solidFill>
                  <a:srgbClr val="CCCCCC"/>
                </a:solidFill>
              </a:rPr>
              <a:t>Amateur radio service has secondary authorization on these channels</a:t>
            </a: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7519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 MHz (60 m) Interop Channels</a:t>
            </a:r>
            <a:endParaRPr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E583C7C-2925-4EF8-9BF0-0F61E75609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964601"/>
              </p:ext>
            </p:extLst>
          </p:nvPr>
        </p:nvGraphicFramePr>
        <p:xfrm>
          <a:off x="457200" y="1417638"/>
          <a:ext cx="8229600" cy="44500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81900186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25426901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76749711"/>
                    </a:ext>
                  </a:extLst>
                </a:gridCol>
              </a:tblGrid>
              <a:tr h="85899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SSB (Upper) Dial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 / PSK  Dial 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033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Channel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5330.5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5332.0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011512"/>
                  </a:ext>
                </a:extLst>
              </a:tr>
              <a:tr h="226220"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Channel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5346.5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5348.0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195540"/>
                  </a:ext>
                </a:extLst>
              </a:tr>
              <a:tr h="332422"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Channel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5357.0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5358.5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730573"/>
                  </a:ext>
                </a:extLst>
              </a:tr>
              <a:tr h="495460"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Channel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5371.5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5373.0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188651"/>
                  </a:ext>
                </a:extLst>
              </a:tr>
              <a:tr h="497673"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Channel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5403.5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5405.0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372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299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 MHz (60 m) Interop Channels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46662"/>
          </a:xfrm>
        </p:spPr>
        <p:txBody>
          <a:bodyPr anchor="ctr" anchorCtr="0">
            <a:noAutofit/>
          </a:bodyPr>
          <a:lstStyle/>
          <a:p>
            <a:pPr lvl="0">
              <a:buClr>
                <a:prstClr val="white">
                  <a:shade val="95000"/>
                </a:prstClr>
              </a:buClr>
            </a:pPr>
            <a:r>
              <a:rPr lang="en-US" sz="3200" dirty="0">
                <a:solidFill>
                  <a:srgbClr val="CCCCCC"/>
                </a:solidFill>
              </a:rPr>
              <a:t>Government stations use their government issued call sign</a:t>
            </a: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en-US" sz="3200" dirty="0">
                <a:solidFill>
                  <a:srgbClr val="CCCCCC"/>
                </a:solidFill>
              </a:rPr>
              <a:t>Amateurs use their FCC call sign</a:t>
            </a: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en-US" sz="3200" dirty="0">
                <a:solidFill>
                  <a:srgbClr val="CCCCCC"/>
                </a:solidFill>
              </a:rPr>
              <a:t>Amateur stations authorized 100w</a:t>
            </a: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en-US" sz="3200" dirty="0">
                <a:solidFill>
                  <a:srgbClr val="CCCCCC"/>
                </a:solidFill>
              </a:rPr>
              <a:t>Government stations authorized 3Kw</a:t>
            </a:r>
          </a:p>
        </p:txBody>
      </p:sp>
    </p:spTree>
    <p:extLst>
      <p:ext uri="{BB962C8B-B14F-4D97-AF65-F5344CB8AC3E}">
        <p14:creationId xmlns:p14="http://schemas.microsoft.com/office/powerpoint/2010/main" val="3680187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24159" y="590169"/>
            <a:ext cx="8105761" cy="730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New Developments This Week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2481" y="1219199"/>
            <a:ext cx="7957440" cy="51557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lvl="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MS-DMT</a:t>
            </a:r>
          </a:p>
          <a:p>
            <a:pPr marL="868680" lvl="1" indent="-283464"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MIL-STD Data Modem Terminal</a:t>
            </a:r>
          </a:p>
          <a:p>
            <a:pPr marL="54864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MIL-STD-188-110A</a:t>
            </a:r>
            <a:endParaRPr lang="en-US" sz="2800" dirty="0">
              <a:solidFill>
                <a:srgbClr val="CCCCCC"/>
              </a:solidFill>
              <a:latin typeface="Arial" pitchFamily="34" charset="0"/>
              <a:cs typeface="Arial" pitchFamily="34" charset="0"/>
            </a:endParaRPr>
          </a:p>
          <a:p>
            <a:pPr marL="868680" lvl="1" indent="-283464"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PSK, serial data mode </a:t>
            </a:r>
          </a:p>
          <a:p>
            <a:pPr marL="868680" lvl="1" indent="-283464"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Serial tone waveforms use 1200 (S4529) or 2400 baud symbol rates</a:t>
            </a:r>
          </a:p>
          <a:p>
            <a:pPr marL="868680" lvl="1" indent="-283464"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NOT compatible with amateur 300 baud limit below 28 MHz (60 m excluded)</a:t>
            </a:r>
          </a:p>
          <a:p>
            <a:pPr marL="548640" lvl="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STA (Special Temporary Authority)</a:t>
            </a:r>
          </a:p>
          <a:p>
            <a:pPr marL="868680" lvl="1" indent="-283464"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Signal Rate Waiver</a:t>
            </a:r>
          </a:p>
        </p:txBody>
      </p:sp>
    </p:spTree>
    <p:extLst>
      <p:ext uri="{BB962C8B-B14F-4D97-AF65-F5344CB8AC3E}">
        <p14:creationId xmlns:p14="http://schemas.microsoft.com/office/powerpoint/2010/main" val="3352602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349829"/>
            <a:ext cx="7957440" cy="48816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COMMEX in military lingo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23009-396B-4E28-B3BB-0A4808B95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71" b="37204"/>
          <a:stretch/>
        </p:blipFill>
        <p:spPr>
          <a:xfrm>
            <a:off x="0" y="1171842"/>
            <a:ext cx="9152769" cy="567553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07E5F19-F312-410F-876E-BDD4546D574D}"/>
              </a:ext>
            </a:extLst>
          </p:cNvPr>
          <p:cNvGrpSpPr/>
          <p:nvPr/>
        </p:nvGrpSpPr>
        <p:grpSpPr>
          <a:xfrm>
            <a:off x="1799384" y="326025"/>
            <a:ext cx="5730271" cy="1691633"/>
            <a:chOff x="282222" y="462844"/>
            <a:chExt cx="5730271" cy="1691633"/>
          </a:xfrm>
        </p:grpSpPr>
        <p:sp>
          <p:nvSpPr>
            <p:cNvPr id="15" name="Up Ribbon 3">
              <a:extLst>
                <a:ext uri="{FF2B5EF4-FFF2-40B4-BE49-F238E27FC236}">
                  <a16:creationId xmlns:a16="http://schemas.microsoft.com/office/drawing/2014/main" id="{AC5C3885-05A0-4D69-AAA5-01CDCD44126A}"/>
                </a:ext>
              </a:extLst>
            </p:cNvPr>
            <p:cNvSpPr/>
            <p:nvPr/>
          </p:nvSpPr>
          <p:spPr>
            <a:xfrm>
              <a:off x="282222" y="462844"/>
              <a:ext cx="5730271" cy="1691633"/>
            </a:xfrm>
            <a:prstGeom prst="ribbon2">
              <a:avLst>
                <a:gd name="adj1" fmla="val 33333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89238B-E177-437D-BA33-F89351EE7891}"/>
                </a:ext>
              </a:extLst>
            </p:cNvPr>
            <p:cNvSpPr txBox="1"/>
            <p:nvPr/>
          </p:nvSpPr>
          <p:spPr>
            <a:xfrm>
              <a:off x="1644394" y="587116"/>
              <a:ext cx="30343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pperplate Gothic Bold" panose="020E0705020206020404" pitchFamily="34" charset="0"/>
                </a:rPr>
                <a:t>20</a:t>
              </a:r>
              <a:r>
                <a:rPr lang="en-US" sz="2000" baseline="30000" dirty="0">
                  <a:solidFill>
                    <a:schemeClr val="bg1"/>
                  </a:solidFill>
                  <a:latin typeface="Copperplate Gothic Bold" panose="020E0705020206020404" pitchFamily="34" charset="0"/>
                </a:rPr>
                <a:t>th</a:t>
              </a:r>
              <a:r>
                <a:rPr lang="en-US" sz="2000" dirty="0">
                  <a:solidFill>
                    <a:schemeClr val="bg1"/>
                  </a:solidFill>
                  <a:latin typeface="Copperplate Gothic Bold" panose="020E0705020206020404" pitchFamily="34" charset="0"/>
                </a:rPr>
                <a:t> Anniversary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pperplate Gothic Bold" panose="020E0705020206020404" pitchFamily="34" charset="0"/>
                </a:rPr>
                <a:t>IOWA</a:t>
              </a:r>
              <a:br>
                <a:rPr lang="en-US" sz="2000" dirty="0">
                  <a:solidFill>
                    <a:schemeClr val="bg1"/>
                  </a:solidFill>
                  <a:latin typeface="Copperplate Gothic Bold" panose="020E0705020206020404" pitchFamily="34" charset="0"/>
                </a:rPr>
              </a:br>
              <a:r>
                <a:rPr lang="en-US" sz="2000" dirty="0">
                  <a:solidFill>
                    <a:schemeClr val="bg1"/>
                  </a:solidFill>
                  <a:latin typeface="Copperplate Gothic Bold" panose="020E0705020206020404" pitchFamily="34" charset="0"/>
                </a:rPr>
                <a:t>Derecho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2EAC33-FE56-4EA0-8A60-0B5F491DD9E6}"/>
              </a:ext>
            </a:extLst>
          </p:cNvPr>
          <p:cNvSpPr txBox="1"/>
          <p:nvPr/>
        </p:nvSpPr>
        <p:spPr>
          <a:xfrm>
            <a:off x="3559815" y="5708250"/>
            <a:ext cx="2237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June 29, 1998</a:t>
            </a:r>
          </a:p>
        </p:txBody>
      </p:sp>
    </p:spTree>
    <p:extLst>
      <p:ext uri="{BB962C8B-B14F-4D97-AF65-F5344CB8AC3E}">
        <p14:creationId xmlns:p14="http://schemas.microsoft.com/office/powerpoint/2010/main" val="2495782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146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Digital vs. Data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349829"/>
            <a:ext cx="7957440" cy="48816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Digital modes could mean voice or data</a:t>
            </a:r>
          </a:p>
          <a:p>
            <a:pPr marL="868680" lvl="1" indent="-283464"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DSTAR, DMR, Fusion, P25 </a:t>
            </a:r>
          </a:p>
          <a:p>
            <a:pPr marL="868680" lvl="1" indent="-283464"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PSK, RTTY, FT8, Packet, APRS</a:t>
            </a:r>
            <a:endParaRPr lang="en-US" sz="3200" dirty="0">
              <a:solidFill>
                <a:srgbClr val="CCCCCC"/>
              </a:solidFill>
              <a:latin typeface="Arial" pitchFamily="34" charset="0"/>
              <a:cs typeface="Arial" pitchFamily="34" charset="0"/>
            </a:endParaRPr>
          </a:p>
          <a:p>
            <a:pPr marL="548640" lvl="1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Using “data modes” clears up any confusion</a:t>
            </a:r>
          </a:p>
        </p:txBody>
      </p:sp>
    </p:spTree>
    <p:extLst>
      <p:ext uri="{BB962C8B-B14F-4D97-AF65-F5344CB8AC3E}">
        <p14:creationId xmlns:p14="http://schemas.microsoft.com/office/powerpoint/2010/main" val="2453305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72480" y="590169"/>
            <a:ext cx="7809120" cy="730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Equipment for </a:t>
            </a:r>
          </a:p>
          <a:p>
            <a:pPr marL="0" marR="0" lvl="0" indent="0" algn="ctr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Data Messaging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2481" y="1231232"/>
            <a:ext cx="7957440" cy="56267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marR="0" lvl="0" indent="-4114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Radio to receive and transmit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Just about any radio will due for testing and practice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Watch duty cycles and battery life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Data jacks to allow easier interfacing</a:t>
            </a:r>
          </a:p>
          <a:p>
            <a:pPr marL="548640" lvl="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Interface from radio to computer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TNC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 err="1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SignaLink</a:t>
            </a: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 USB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Rigblaster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Homebrew interface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Keying circuit or VOX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Acoustical coupling</a:t>
            </a:r>
            <a:endParaRPr lang="en-US" sz="2900" dirty="0">
              <a:solidFill>
                <a:srgbClr val="CCCCCC"/>
              </a:solidFill>
              <a:latin typeface="Arial" pitchFamily="34" charset="0"/>
              <a:ea typeface="msmincho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51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72480" y="590169"/>
            <a:ext cx="7809120" cy="730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Equipment for </a:t>
            </a:r>
          </a:p>
          <a:p>
            <a:pPr marL="0" marR="0" lvl="0" indent="0" algn="ctr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Data Messaging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2481" y="1455820"/>
            <a:ext cx="7957440" cy="48165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lvl="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Computer to decode and display messages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PC or laptop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Linux or Android single board computer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ablet or phone</a:t>
            </a:r>
          </a:p>
          <a:p>
            <a:pPr marL="548640" lvl="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Software to compose and decode messages</a:t>
            </a:r>
          </a:p>
          <a:p>
            <a:pPr marL="548640" lvl="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Printer</a:t>
            </a:r>
          </a:p>
          <a:p>
            <a:pPr marL="548640" lvl="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Scanner</a:t>
            </a:r>
          </a:p>
        </p:txBody>
      </p:sp>
    </p:spTree>
    <p:extLst>
      <p:ext uri="{BB962C8B-B14F-4D97-AF65-F5344CB8AC3E}">
        <p14:creationId xmlns:p14="http://schemas.microsoft.com/office/powerpoint/2010/main" val="2539675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72480" y="590169"/>
            <a:ext cx="7809120" cy="730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ARES Software Standards?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2481" y="1219199"/>
            <a:ext cx="7957440" cy="51557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lvl="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There are NO national or Iowa data messaging and software standards</a:t>
            </a:r>
          </a:p>
          <a:p>
            <a:pPr marL="548640" lvl="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Local ARES groups can decide which modes, bands, or software fits their needs</a:t>
            </a:r>
          </a:p>
          <a:p>
            <a:pPr marL="548640" lvl="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Some groups have chosen: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Winlink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NBEMS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Packet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Arial" pitchFamily="34" charset="0"/>
              <a:ea typeface="msmincho" charset="0"/>
              <a:cs typeface="Arial" pitchFamily="34" charset="0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Most groups have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No official system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Don’t offer data messaging</a:t>
            </a:r>
          </a:p>
        </p:txBody>
      </p:sp>
    </p:spTree>
    <p:extLst>
      <p:ext uri="{BB962C8B-B14F-4D97-AF65-F5344CB8AC3E}">
        <p14:creationId xmlns:p14="http://schemas.microsoft.com/office/powerpoint/2010/main" val="3286393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72480" y="590169"/>
            <a:ext cx="7809120" cy="730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lvl="0"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Western </a:t>
            </a: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Pennsylvania ARES</a:t>
            </a:r>
            <a:endParaRPr kumimoji="0" lang="en-US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2481" y="1431234"/>
            <a:ext cx="7957440" cy="48291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lvl="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Using Narrow Band Emergency Messaging System (NBEMS) extensively </a:t>
            </a:r>
          </a:p>
          <a:p>
            <a:pPr marL="548640" lvl="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Published standards online</a:t>
            </a:r>
          </a:p>
          <a:p>
            <a:pPr marL="548640" lvl="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Great template to design our own local </a:t>
            </a: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standards for data messaging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Arial" pitchFamily="34" charset="0"/>
              <a:ea typeface="msmincho" charset="0"/>
              <a:cs typeface="Arial" pitchFamily="34" charset="0"/>
            </a:endParaRPr>
          </a:p>
          <a:p>
            <a:pPr marL="548640" lvl="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Included standards</a:t>
            </a:r>
            <a:endParaRPr lang="en-US" sz="2400" dirty="0">
              <a:solidFill>
                <a:srgbClr val="CCCCCC"/>
              </a:solidFill>
              <a:latin typeface="Arial" pitchFamily="34" charset="0"/>
              <a:ea typeface="msmincho" charset="0"/>
              <a:cs typeface="Arial" pitchFamily="34" charset="0"/>
            </a:endParaRPr>
          </a:p>
          <a:p>
            <a:pPr marL="868680" lvl="1" indent="-283464"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Modes</a:t>
            </a:r>
          </a:p>
          <a:p>
            <a:pPr marL="868680" lvl="1" indent="-283464"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File verification</a:t>
            </a:r>
          </a:p>
          <a:p>
            <a:pPr marL="868680" lvl="1" indent="-283464"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Transmission of binary files</a:t>
            </a:r>
          </a:p>
          <a:p>
            <a:pPr marL="868680" lvl="1" indent="-283464"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Formal VHF/UHF and HF net procedures</a:t>
            </a:r>
          </a:p>
          <a:p>
            <a:pPr marL="54864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wpaares.org/html/nbems.html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Arial" pitchFamily="34" charset="0"/>
              <a:ea typeface="msmincho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35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146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Narrow Band Emergency Messaging System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72481" y="1207262"/>
            <a:ext cx="7957440" cy="511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Consists of multiple programs:</a:t>
            </a:r>
          </a:p>
          <a:p>
            <a:pPr marL="868680" lvl="1" indent="-283464"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Fldigi – Fast Light Digital modem application</a:t>
            </a:r>
          </a:p>
          <a:p>
            <a:pPr marL="868680" lvl="1" indent="-283464"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Flwrap – embed a checksum in a file</a:t>
            </a:r>
          </a:p>
          <a:p>
            <a:pPr marL="868680" lvl="1" indent="-283464"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Flmsg – easily send ICS forms and Radiograms</a:t>
            </a:r>
          </a:p>
          <a:p>
            <a:pPr marL="868680" lvl="1" indent="-283464">
              <a:spcAft>
                <a:spcPts val="12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Flarq – automatic repeat requests (ARQ)</a:t>
            </a:r>
          </a:p>
          <a:p>
            <a:pPr marL="548640" lvl="1" indent="-411480">
              <a:lnSpc>
                <a:spcPct val="90000"/>
              </a:lnSpc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Can download from </a:t>
            </a:r>
            <a:r>
              <a:rPr lang="en-US" sz="2800" b="1" u="sng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www.w1hkj.com</a:t>
            </a:r>
          </a:p>
          <a:p>
            <a:pPr marL="548640" indent="-411480">
              <a:lnSpc>
                <a:spcPct val="90000"/>
              </a:lnSpc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Runs on Windows (XP or newer), Linux, Mac </a:t>
            </a:r>
          </a:p>
          <a:p>
            <a:pPr marL="868680" lvl="1" indent="-283464"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Android using </a:t>
            </a:r>
            <a:r>
              <a:rPr lang="en-US" sz="2400" dirty="0" err="1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AndFlmsg</a:t>
            </a: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 app</a:t>
            </a:r>
          </a:p>
          <a:p>
            <a:pPr marL="548640" indent="-411480">
              <a:lnSpc>
                <a:spcPct val="90000"/>
              </a:lnSpc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Open Source, released under GNU Public License, it is completely FREE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72480" y="590169"/>
            <a:ext cx="7809120" cy="7306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lvl="0"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Western </a:t>
            </a: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Pennsylvania ARES </a:t>
            </a:r>
          </a:p>
          <a:p>
            <a:pPr lvl="0"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Standard Modes</a:t>
            </a:r>
            <a:endParaRPr kumimoji="0" lang="en-US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2481" y="1449238"/>
            <a:ext cx="7957440" cy="481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lvl="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VHF/UHF FM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MT63-2000 long</a:t>
            </a:r>
          </a:p>
          <a:p>
            <a:pPr marL="548640" lvl="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HF Keyboard Chat</a:t>
            </a:r>
            <a:endParaRPr lang="en-US" sz="2400" dirty="0">
              <a:solidFill>
                <a:srgbClr val="CCCCCC"/>
              </a:solidFill>
              <a:latin typeface="Arial" pitchFamily="34" charset="0"/>
              <a:ea typeface="msmincho" charset="0"/>
              <a:cs typeface="Arial" pitchFamily="34" charset="0"/>
            </a:endParaRP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Olivia 8/500 - good conditions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Olivia 16/500 - bad conditions</a:t>
            </a:r>
          </a:p>
          <a:p>
            <a:pPr marL="548640" lvl="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HF Bulletins and Forms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MT63-1000 - good conditions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MT63-500 - bad conditions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Arial" pitchFamily="34" charset="0"/>
              <a:ea typeface="msmincho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10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146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Fldigi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321" y="1352303"/>
            <a:ext cx="8251200" cy="4560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72480" y="357945"/>
            <a:ext cx="7809120" cy="9773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spcBef>
                <a:spcPct val="0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How it works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72481" y="1001487"/>
            <a:ext cx="7957440" cy="57694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lnSpc>
                <a:spcPct val="90000"/>
              </a:lnSpc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Fldigi uses your computer's sound card to generate and decode data signals</a:t>
            </a:r>
          </a:p>
          <a:p>
            <a:pPr marL="868680" lvl="1" indent="-283464">
              <a:lnSpc>
                <a:spcPct val="90000"/>
              </a:lnSpc>
              <a:spcAft>
                <a:spcPts val="12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SignaLink adds separate sound card and VOX</a:t>
            </a:r>
            <a:endParaRPr lang="en-US" sz="2900" dirty="0">
              <a:solidFill>
                <a:srgbClr val="CCCCCC"/>
              </a:solidFill>
              <a:latin typeface="Arial" pitchFamily="34" charset="0"/>
              <a:ea typeface="msmincho" charset="0"/>
              <a:cs typeface="Arial" pitchFamily="34" charset="0"/>
            </a:endParaRP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All work is done by your computer, no external Terminal Node Controller (TNC)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Audio from your computer speakers go into your radio's mic input for transmission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Audio from your radio goes into your computer's mic or line-in for decoding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9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Don't need an extremely powerful new computer, older machines work just fine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48342" y="1371600"/>
            <a:ext cx="8476343" cy="4888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200" dirty="0" err="1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Flmsg</a:t>
            </a: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 is a powerful tool in NBEMS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Can send and receive files very easily with 100% verification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Starts transmission automatically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Can have incoming messages automatically opened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Eases importing and checksum verification of incoming message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4FC1281-A1E2-4A7B-9552-98EC82E8B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0" y="283271"/>
            <a:ext cx="7804800" cy="105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Flmsg – Send/Receive Messages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Iowa National Guard’s   Operation Stable Mercury - 2018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765005"/>
            <a:ext cx="7957440" cy="4466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Website with exercise weather radar feed using real events from 1998.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Use DMR and SKYWARN networks to communicate with NWS.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ARES and MARS activities supporting Incident Commanders in Cedar Rapids, Iowa City, and Des Moines on HF, VHF, and UHF.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Statewide HF net using NIFOG 60m interoperability frequencies for voice and data traffic.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Meet and network with others before disaster strikes.</a:t>
            </a:r>
          </a:p>
        </p:txBody>
      </p:sp>
    </p:spTree>
    <p:extLst>
      <p:ext uri="{BB962C8B-B14F-4D97-AF65-F5344CB8AC3E}">
        <p14:creationId xmlns:p14="http://schemas.microsoft.com/office/powerpoint/2010/main" val="3886139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18052" y="1614410"/>
            <a:ext cx="8307548" cy="48101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Can send ARRL Radiograms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ICS, Hospital, and Red Cross forms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ICS forms include (not complete list):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ICS-203 Organization Assignment List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ICS-205 Incident Radio Communications Plan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ICS-213 General Message (most common)</a:t>
            </a:r>
          </a:p>
          <a:p>
            <a:pPr marL="868680" lvl="1" indent="-283464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ICS-214 Unit Log</a:t>
            </a:r>
          </a:p>
          <a:p>
            <a:pPr marL="548640" lvl="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Easy workflow for CSV spreadsheets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E80C4E65-8324-4C8C-B75B-B10721FA9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80" y="256347"/>
            <a:ext cx="7809120" cy="1146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Flmsg – Send ICS-213 and ARRL Radiogram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72480" y="311185"/>
            <a:ext cx="7804800" cy="105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Flmsg Screenshot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57350"/>
            <a:ext cx="54864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7451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ICS-213 in HTML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46667"/>
          <a:stretch>
            <a:fillRect/>
          </a:stretch>
        </p:blipFill>
        <p:spPr bwMode="auto">
          <a:xfrm>
            <a:off x="2133601" y="1001486"/>
            <a:ext cx="4817967" cy="564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6907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72480" y="311185"/>
            <a:ext cx="7804800" cy="105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Flmsg Screenshot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0C927F-784C-4849-9F47-6297B751A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330" y="1369697"/>
            <a:ext cx="5793340" cy="49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53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7596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Flmsg – Radiogram HTML Format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84" y="1199787"/>
            <a:ext cx="8969829" cy="466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826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146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Flmsg Custom Templates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48342" y="1175657"/>
            <a:ext cx="8476343" cy="50846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Say you need a standard report for...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Hospital bed count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Shelter info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Resource request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Situation report (sitrep)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Flmsg supports custom templates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Distribute before event, or even over the air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Import template into Flmsg, fill it out and transmit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Windows: User &gt; NBEMS files &gt; CUSTOM</a:t>
            </a:r>
            <a:endParaRPr lang="en-US" sz="2800" dirty="0">
              <a:solidFill>
                <a:srgbClr val="CCCCCC"/>
              </a:solidFill>
              <a:latin typeface="Arial" pitchFamily="34" charset="0"/>
              <a:ea typeface="msmincho" charset="0"/>
              <a:cs typeface="Arial" pitchFamily="34" charset="0"/>
            </a:endParaRP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Use Template menu to save and load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146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Flmsg Templates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942" y="1196974"/>
            <a:ext cx="6100088" cy="518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146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Story EMA Sitrep Template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48342" y="1175657"/>
            <a:ext cx="8476343" cy="50846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Started with standard Situation Report format from Story County EMA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KCØEDE converted to an HTML document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Without formatting, text file is much smaller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Smaller means faster</a:t>
            </a:r>
          </a:p>
          <a:p>
            <a:pPr marL="548640" indent="-411480">
              <a:lnSpc>
                <a:spcPct val="90000"/>
              </a:lnSpc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Distribute before event or disaster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Possible to send over air if necessary</a:t>
            </a:r>
          </a:p>
          <a:p>
            <a:pPr marL="548640" indent="-411480">
              <a:lnSpc>
                <a:spcPct val="90000"/>
              </a:lnSpc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http://storyares.org/downloads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Story County EMA SITREP for NBEMS – DRAFT</a:t>
            </a:r>
          </a:p>
        </p:txBody>
      </p:sp>
    </p:spTree>
    <p:extLst>
      <p:ext uri="{BB962C8B-B14F-4D97-AF65-F5344CB8AC3E}">
        <p14:creationId xmlns:p14="http://schemas.microsoft.com/office/powerpoint/2010/main" val="1685234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file"/>
            <a:extLst>
              <a:ext uri="{FF2B5EF4-FFF2-40B4-BE49-F238E27FC236}">
                <a16:creationId xmlns:a16="http://schemas.microsoft.com/office/drawing/2014/main" id="{07C6395A-2300-4B71-9AF3-3CE1AD271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610"/>
            <a:ext cx="9144000" cy="55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26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44F324CC-0319-4909-8184-0881AC173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3"/>
            <a:ext cx="9144000" cy="537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58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6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Iowa National Guard’s   Operation Stable Mercury - 2018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774944"/>
            <a:ext cx="7957440" cy="44664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Sign up now!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3200" dirty="0">
              <a:solidFill>
                <a:srgbClr val="CCCCCC"/>
              </a:solidFill>
              <a:latin typeface="Arial" pitchFamily="34" charset="0"/>
              <a:cs typeface="Arial" pitchFamily="34" charset="0"/>
            </a:endParaRP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https://goo.gl/forms/OGjAHhSjEgZEMGve2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2800" dirty="0">
              <a:solidFill>
                <a:srgbClr val="CCCCCC"/>
              </a:solidFill>
              <a:latin typeface="Arial" pitchFamily="34" charset="0"/>
              <a:cs typeface="Arial" pitchFamily="34" charset="0"/>
            </a:endParaRP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Look for an email from W0YR to the All Counties list</a:t>
            </a:r>
          </a:p>
        </p:txBody>
      </p:sp>
    </p:spTree>
    <p:extLst>
      <p:ext uri="{BB962C8B-B14F-4D97-AF65-F5344CB8AC3E}">
        <p14:creationId xmlns:p14="http://schemas.microsoft.com/office/powerpoint/2010/main" val="3137909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146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Data Guidelines for NBEMS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48342" y="1371600"/>
            <a:ext cx="8476343" cy="4888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Send only text files, no binary files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Do not send Word Documents, save as text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Excel spreadsheets must be exported as CSV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Do not send images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Limit file size to avoid repeater timeouts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CRITICAL: Meet with Served Agency beforehand to set expectations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Encourage Served Agency to give us data electronically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Remember, we have limited bandwidth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146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Resources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72481" y="1059543"/>
            <a:ext cx="7957440" cy="49638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marR="0" indent="-41148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W1HJK (author of Fldigi)    http://www.w1hkj.com/</a:t>
            </a:r>
          </a:p>
          <a:p>
            <a:pPr marL="548640" marR="0" indent="-41148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QST Articles</a:t>
            </a:r>
          </a:p>
          <a:p>
            <a:pPr marL="868680" marR="0" lvl="1" indent="-283464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April 2008</a:t>
            </a:r>
          </a:p>
          <a:p>
            <a:pPr marL="868680" marR="0" lvl="1" indent="-283464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August 2009 </a:t>
            </a:r>
          </a:p>
          <a:p>
            <a:pPr marL="868680" marR="0" lvl="1" indent="-283464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Arial" pitchFamily="34" charset="0"/>
                <a:ea typeface="msmincho" charset="0"/>
                <a:cs typeface="Arial" pitchFamily="34" charset="0"/>
              </a:rPr>
              <a:t>September 2013</a:t>
            </a:r>
          </a:p>
          <a:p>
            <a:pPr marL="548640" marR="0" indent="-411480" fontAlgn="auto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ARRL NBEMS page     http://www.arrl.org/nbems</a:t>
            </a:r>
          </a:p>
        </p:txBody>
      </p:sp>
    </p:spTree>
    <p:extLst>
      <p:ext uri="{BB962C8B-B14F-4D97-AF65-F5344CB8AC3E}">
        <p14:creationId xmlns:p14="http://schemas.microsoft.com/office/powerpoint/2010/main" val="2577334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72480" y="129396"/>
            <a:ext cx="7809120" cy="845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lvl="0"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41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n-ea"/>
                <a:cs typeface="+mn-cs"/>
              </a:rPr>
              <a:t>Final </a:t>
            </a: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Thoughts on Data</a:t>
            </a:r>
            <a:endParaRPr kumimoji="0" lang="en-US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Lucida Sans"/>
              <a:ea typeface="+mn-ea"/>
              <a:cs typeface="+mn-cs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2480" y="1239078"/>
            <a:ext cx="7957440" cy="5041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Learn HF modes (especially Winlink) if you have national deployment aspirations</a:t>
            </a:r>
          </a:p>
          <a:p>
            <a:pPr marL="548640" indent="-411480">
              <a:lnSpc>
                <a:spcPct val="90000"/>
              </a:lnSpc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Building our response capabilities around NBEMS on VHF/UHF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We plan to develop and publish standards and Quick Start Guides for Setup and Use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Use WPA ARES standards for now</a:t>
            </a:r>
          </a:p>
          <a:p>
            <a:pPr marL="868680" lvl="1" indent="-283464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Until standards are defined, experiment until you find what works</a:t>
            </a:r>
          </a:p>
          <a:p>
            <a:pPr marL="548640" lvl="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Data modes with no automatic error correction should only be used when clean and interference-free signals can be guaranteed</a:t>
            </a:r>
          </a:p>
        </p:txBody>
      </p:sp>
    </p:spTree>
    <p:extLst>
      <p:ext uri="{BB962C8B-B14F-4D97-AF65-F5344CB8AC3E}">
        <p14:creationId xmlns:p14="http://schemas.microsoft.com/office/powerpoint/2010/main" val="704686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Iowa National Guard Communication Exercises History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349829"/>
            <a:ext cx="7957440" cy="48816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COMMEX in military lingo</a:t>
            </a:r>
          </a:p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Iowa National Guard 671st Troop Command</a:t>
            </a:r>
          </a:p>
          <a:p>
            <a:pPr marL="868680" lvl="1" indent="-283210">
              <a:buClr>
                <a:schemeClr val="tx1"/>
              </a:buClr>
              <a:buSzPct val="80000"/>
              <a:buFont typeface="Wingdings 2"/>
              <a:buChar char="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4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Colonel Robert Hedgepeth (RET)</a:t>
            </a:r>
          </a:p>
          <a:p>
            <a:pPr marL="548640" lvl="0" indent="-411480">
              <a:spcAft>
                <a:spcPts val="600"/>
              </a:spcAft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cs typeface="Arial" pitchFamily="34" charset="0"/>
              </a:rPr>
              <a:t>Iowa Statewide Interoperable Communications Systems Board (ISICS)</a:t>
            </a:r>
          </a:p>
        </p:txBody>
      </p:sp>
    </p:spTree>
    <p:extLst>
      <p:ext uri="{BB962C8B-B14F-4D97-AF65-F5344CB8AC3E}">
        <p14:creationId xmlns:p14="http://schemas.microsoft.com/office/powerpoint/2010/main" val="959223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72480" y="256347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COMMEX #1</a:t>
            </a:r>
          </a:p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	March, 2014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727200"/>
            <a:ext cx="795744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Iowa National Guard only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E817D70-1C8D-472B-B6DE-982C76691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60" y="3812666"/>
            <a:ext cx="7809120" cy="1742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59433" rIns="0" bIns="0" anchor="ctr"/>
          <a:lstStyle/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COMMEX #2</a:t>
            </a:r>
          </a:p>
          <a:p>
            <a:pPr algn="ctr">
              <a:lnSpc>
                <a:spcPct val="87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	Fall 2014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F6F7DBD-2A40-48AF-AC47-0696AD568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60" y="5329306"/>
            <a:ext cx="795744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36574" rIns="0" bIns="0" anchor="ctr"/>
          <a:lstStyle/>
          <a:p>
            <a:pPr marL="548640" indent="-411480">
              <a:spcAft>
                <a:spcPts val="6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CCCCCC"/>
                </a:solidFill>
                <a:latin typeface="Arial" pitchFamily="34" charset="0"/>
                <a:ea typeface="msmincho" charset="0"/>
                <a:cs typeface="Arial" pitchFamily="34" charset="0"/>
              </a:rPr>
              <a:t>Added Civilians</a:t>
            </a:r>
          </a:p>
        </p:txBody>
      </p:sp>
    </p:spTree>
    <p:extLst>
      <p:ext uri="{BB962C8B-B14F-4D97-AF65-F5344CB8AC3E}">
        <p14:creationId xmlns:p14="http://schemas.microsoft.com/office/powerpoint/2010/main" val="3951042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8106A-684C-4617-9C21-D81DC65D6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33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>
        <a:ln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tailEnd type="triangle" w="lg" len="lg"/>
        </a:ln>
      </a:spPr>
      <a:bodyPr rtlCol="0" anchor="ctr"/>
      <a:lstStyle>
        <a:defPPr algn="ctr">
          <a:defRPr sz="2400" dirty="0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pex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Apex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8572</TotalTime>
  <Words>1628</Words>
  <Application>Microsoft Office PowerPoint</Application>
  <PresentationFormat>On-screen Show (4:3)</PresentationFormat>
  <Paragraphs>265</Paragraphs>
  <Slides>62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Arial</vt:lpstr>
      <vt:lpstr>Arial Narrow</vt:lpstr>
      <vt:lpstr>Book Antiqua</vt:lpstr>
      <vt:lpstr>Calibri</vt:lpstr>
      <vt:lpstr>Copperplate Gothic Bold</vt:lpstr>
      <vt:lpstr>Lucida Sans</vt:lpstr>
      <vt:lpstr>msmincho</vt:lpstr>
      <vt:lpstr>Stencil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Exactly is This NVIS Stuff?</vt:lpstr>
      <vt:lpstr>What Exactly is This NVIS Stuff?</vt:lpstr>
      <vt:lpstr>NVIS vs Lower-angle (DX) Propagation</vt:lpstr>
      <vt:lpstr>5 MHz (60 m) Interop Channels</vt:lpstr>
      <vt:lpstr>5 MHz (60 m) Interop Channels</vt:lpstr>
      <vt:lpstr>5 MHz (60 m) Interop Channels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Michelle</dc:creator>
  <cp:lastModifiedBy>Clint Miller</cp:lastModifiedBy>
  <cp:revision>198</cp:revision>
  <dcterms:created xsi:type="dcterms:W3CDTF">2013-03-11T01:35:57Z</dcterms:created>
  <dcterms:modified xsi:type="dcterms:W3CDTF">2018-03-12T03:35:07Z</dcterms:modified>
</cp:coreProperties>
</file>